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2"/>
  </p:notesMasterIdLst>
  <p:handoutMasterIdLst>
    <p:handoutMasterId r:id="rId43"/>
  </p:handoutMasterIdLst>
  <p:sldIdLst>
    <p:sldId id="256" r:id="rId2"/>
    <p:sldId id="537" r:id="rId3"/>
    <p:sldId id="502" r:id="rId4"/>
    <p:sldId id="501" r:id="rId5"/>
    <p:sldId id="500" r:id="rId6"/>
    <p:sldId id="549" r:id="rId7"/>
    <p:sldId id="586" r:id="rId8"/>
    <p:sldId id="591" r:id="rId9"/>
    <p:sldId id="567" r:id="rId10"/>
    <p:sldId id="568" r:id="rId11"/>
    <p:sldId id="566" r:id="rId12"/>
    <p:sldId id="569" r:id="rId13"/>
    <p:sldId id="565" r:id="rId14"/>
    <p:sldId id="570" r:id="rId15"/>
    <p:sldId id="571" r:id="rId16"/>
    <p:sldId id="551" r:id="rId17"/>
    <p:sldId id="573" r:id="rId18"/>
    <p:sldId id="554" r:id="rId19"/>
    <p:sldId id="547" r:id="rId20"/>
    <p:sldId id="444" r:id="rId21"/>
    <p:sldId id="483" r:id="rId22"/>
    <p:sldId id="588" r:id="rId23"/>
    <p:sldId id="587" r:id="rId24"/>
    <p:sldId id="589" r:id="rId25"/>
    <p:sldId id="574" r:id="rId26"/>
    <p:sldId id="579" r:id="rId27"/>
    <p:sldId id="575" r:id="rId28"/>
    <p:sldId id="576" r:id="rId29"/>
    <p:sldId id="580" r:id="rId30"/>
    <p:sldId id="553" r:id="rId31"/>
    <p:sldId id="558" r:id="rId32"/>
    <p:sldId id="590" r:id="rId33"/>
    <p:sldId id="582" r:id="rId34"/>
    <p:sldId id="585" r:id="rId35"/>
    <p:sldId id="562" r:id="rId36"/>
    <p:sldId id="560" r:id="rId37"/>
    <p:sldId id="583" r:id="rId38"/>
    <p:sldId id="563" r:id="rId39"/>
    <p:sldId id="556" r:id="rId40"/>
    <p:sldId id="529" r:id="rId41"/>
  </p:sldIdLst>
  <p:sldSz cx="9144000" cy="6858000" type="screen4x3"/>
  <p:notesSz cx="6858000" cy="9296400"/>
  <p:defaultTextStyle>
    <a:defPPr>
      <a:defRPr lang="en-US"/>
    </a:defPPr>
    <a:lvl1pPr algn="l" rtl="0" fontAlgn="base">
      <a:spcBef>
        <a:spcPct val="0"/>
      </a:spcBef>
      <a:spcAft>
        <a:spcPct val="0"/>
      </a:spcAft>
      <a:defRPr sz="2400" kern="1200">
        <a:solidFill>
          <a:schemeClr val="tx1"/>
        </a:solidFill>
        <a:latin typeface="Times"/>
        <a:ea typeface="+mn-ea"/>
        <a:cs typeface="+mn-cs"/>
      </a:defRPr>
    </a:lvl1pPr>
    <a:lvl2pPr marL="457200" algn="l" rtl="0" fontAlgn="base">
      <a:spcBef>
        <a:spcPct val="0"/>
      </a:spcBef>
      <a:spcAft>
        <a:spcPct val="0"/>
      </a:spcAft>
      <a:defRPr sz="2400" kern="1200">
        <a:solidFill>
          <a:schemeClr val="tx1"/>
        </a:solidFill>
        <a:latin typeface="Times"/>
        <a:ea typeface="+mn-ea"/>
        <a:cs typeface="+mn-cs"/>
      </a:defRPr>
    </a:lvl2pPr>
    <a:lvl3pPr marL="914400" algn="l" rtl="0" fontAlgn="base">
      <a:spcBef>
        <a:spcPct val="0"/>
      </a:spcBef>
      <a:spcAft>
        <a:spcPct val="0"/>
      </a:spcAft>
      <a:defRPr sz="2400" kern="1200">
        <a:solidFill>
          <a:schemeClr val="tx1"/>
        </a:solidFill>
        <a:latin typeface="Times"/>
        <a:ea typeface="+mn-ea"/>
        <a:cs typeface="+mn-cs"/>
      </a:defRPr>
    </a:lvl3pPr>
    <a:lvl4pPr marL="1371600" algn="l" rtl="0" fontAlgn="base">
      <a:spcBef>
        <a:spcPct val="0"/>
      </a:spcBef>
      <a:spcAft>
        <a:spcPct val="0"/>
      </a:spcAft>
      <a:defRPr sz="2400" kern="1200">
        <a:solidFill>
          <a:schemeClr val="tx1"/>
        </a:solidFill>
        <a:latin typeface="Times"/>
        <a:ea typeface="+mn-ea"/>
        <a:cs typeface="+mn-cs"/>
      </a:defRPr>
    </a:lvl4pPr>
    <a:lvl5pPr marL="1828800" algn="l" rtl="0" fontAlgn="base">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7F0000"/>
    <a:srgbClr val="990000"/>
    <a:srgbClr val="820000"/>
    <a:srgbClr val="920000"/>
    <a:srgbClr val="A50021"/>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8540" autoAdjust="0"/>
  </p:normalViewPr>
  <p:slideViewPr>
    <p:cSldViewPr>
      <p:cViewPr varScale="1">
        <p:scale>
          <a:sx n="84" d="100"/>
          <a:sy n="84" d="100"/>
        </p:scale>
        <p:origin x="-768" y="-77"/>
      </p:cViewPr>
      <p:guideLst>
        <p:guide orient="horz" pos="2160"/>
        <p:guide pos="2880"/>
      </p:guideLst>
    </p:cSldViewPr>
  </p:slideViewPr>
  <p:notesTextViewPr>
    <p:cViewPr>
      <p:scale>
        <a:sx n="150" d="100"/>
        <a:sy n="15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pitchFamily="18" charset="0"/>
              </a:defRPr>
            </a:lvl1pPr>
          </a:lstStyle>
          <a:p>
            <a:pPr>
              <a:defRPr/>
            </a:pPr>
            <a:endParaRPr lang="en-US"/>
          </a:p>
        </p:txBody>
      </p:sp>
      <p:sp>
        <p:nvSpPr>
          <p:cNvPr id="131075"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8" charset="0"/>
              </a:defRPr>
            </a:lvl1pPr>
          </a:lstStyle>
          <a:p>
            <a:pPr>
              <a:defRPr/>
            </a:pPr>
            <a:endParaRPr lang="en-US"/>
          </a:p>
        </p:txBody>
      </p:sp>
      <p:sp>
        <p:nvSpPr>
          <p:cNvPr id="131076"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pitchFamily="18" charset="0"/>
              </a:defRPr>
            </a:lvl1pPr>
          </a:lstStyle>
          <a:p>
            <a:pPr>
              <a:defRPr/>
            </a:pPr>
            <a:endParaRPr lang="en-US"/>
          </a:p>
        </p:txBody>
      </p:sp>
      <p:sp>
        <p:nvSpPr>
          <p:cNvPr id="131077"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pitchFamily="18" charset="0"/>
              </a:defRPr>
            </a:lvl1pPr>
          </a:lstStyle>
          <a:p>
            <a:pPr>
              <a:defRPr/>
            </a:pPr>
            <a:fld id="{CAB8EFF1-1B07-4005-ACD7-C235CD4E05F4}" type="slidenum">
              <a:rPr lang="en-US"/>
              <a:pPr>
                <a:defRPr/>
              </a:pPr>
              <a:t>‹#›</a:t>
            </a:fld>
            <a:endParaRPr lang="en-US"/>
          </a:p>
        </p:txBody>
      </p:sp>
    </p:spTree>
    <p:extLst>
      <p:ext uri="{BB962C8B-B14F-4D97-AF65-F5344CB8AC3E}">
        <p14:creationId xmlns:p14="http://schemas.microsoft.com/office/powerpoint/2010/main" val="3447844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pitchFamily="18" charset="0"/>
              </a:defRPr>
            </a:lvl1pPr>
          </a:lstStyle>
          <a:p>
            <a:pPr>
              <a:defRPr/>
            </a:pPr>
            <a:endParaRPr lang="en-US"/>
          </a:p>
        </p:txBody>
      </p:sp>
      <p:sp>
        <p:nvSpPr>
          <p:cNvPr id="717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8"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pitchFamily="18" charset="0"/>
              </a:defRPr>
            </a:lvl1pPr>
          </a:lstStyle>
          <a:p>
            <a:pPr>
              <a:defRPr/>
            </a:pPr>
            <a:endParaRPr lang="en-US"/>
          </a:p>
        </p:txBody>
      </p:sp>
      <p:sp>
        <p:nvSpPr>
          <p:cNvPr id="717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pitchFamily="18" charset="0"/>
              </a:defRPr>
            </a:lvl1pPr>
          </a:lstStyle>
          <a:p>
            <a:pPr>
              <a:defRPr/>
            </a:pPr>
            <a:fld id="{0CD6EF7A-58AF-4D06-B76A-60EBEABB2767}" type="slidenum">
              <a:rPr lang="en-US"/>
              <a:pPr>
                <a:defRPr/>
              </a:pPr>
              <a:t>‹#›</a:t>
            </a:fld>
            <a:endParaRPr lang="en-US"/>
          </a:p>
        </p:txBody>
      </p:sp>
    </p:spTree>
    <p:extLst>
      <p:ext uri="{BB962C8B-B14F-4D97-AF65-F5344CB8AC3E}">
        <p14:creationId xmlns:p14="http://schemas.microsoft.com/office/powerpoint/2010/main" val="10833353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ECA180D9-9FA5-4383-A8D1-E651F3D55E6D}" type="slidenum">
              <a:rPr lang="en-US" smtClean="0">
                <a:latin typeface="Times"/>
              </a:rPr>
              <a:pPr/>
              <a:t>1</a:t>
            </a:fld>
            <a:endParaRPr lang="en-US" smtClean="0">
              <a:latin typeface="Times"/>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endParaRPr lang="en-US" smtClean="0">
              <a:latin typeface="Time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p:spPr>
        <p:txBody>
          <a:bodyPr/>
          <a:lstStyle/>
          <a:p>
            <a:endParaRPr lang="en-US" smtClean="0">
              <a:latin typeface="Times"/>
            </a:endParaRPr>
          </a:p>
        </p:txBody>
      </p:sp>
      <p:sp>
        <p:nvSpPr>
          <p:cNvPr id="21507" name="Slide Number Placeholder 3"/>
          <p:cNvSpPr>
            <a:spLocks noGrp="1"/>
          </p:cNvSpPr>
          <p:nvPr>
            <p:ph type="sldNum" sz="quarter" idx="5"/>
          </p:nvPr>
        </p:nvSpPr>
        <p:spPr>
          <a:noFill/>
        </p:spPr>
        <p:txBody>
          <a:bodyPr/>
          <a:lstStyle/>
          <a:p>
            <a:fld id="{0A97F52F-9477-4784-8D60-BE906FFEB392}" type="slidenum">
              <a:rPr lang="en-US" smtClean="0">
                <a:latin typeface="Times"/>
              </a:rPr>
              <a:pPr/>
              <a:t>4</a:t>
            </a:fld>
            <a:endParaRPr lang="en-US" smtClean="0">
              <a:latin typeface="Time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p:spPr>
        <p:txBody>
          <a:bodyPr/>
          <a:lstStyle/>
          <a:p>
            <a:endParaRPr lang="en-US" smtClean="0">
              <a:latin typeface="Times"/>
            </a:endParaRPr>
          </a:p>
        </p:txBody>
      </p:sp>
      <p:sp>
        <p:nvSpPr>
          <p:cNvPr id="23555" name="Slide Number Placeholder 3"/>
          <p:cNvSpPr>
            <a:spLocks noGrp="1"/>
          </p:cNvSpPr>
          <p:nvPr>
            <p:ph type="sldNum" sz="quarter" idx="5"/>
          </p:nvPr>
        </p:nvSpPr>
        <p:spPr>
          <a:noFill/>
        </p:spPr>
        <p:txBody>
          <a:bodyPr/>
          <a:lstStyle/>
          <a:p>
            <a:fld id="{1A47BED1-FA95-4E5E-A9DA-C0D6F4253C79}" type="slidenum">
              <a:rPr lang="en-US" smtClean="0">
                <a:latin typeface="Times"/>
              </a:rPr>
              <a:pPr/>
              <a:t>5</a:t>
            </a:fld>
            <a:endParaRPr lang="en-US" smtClean="0">
              <a:latin typeface="Time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p:spPr>
        <p:txBody>
          <a:bodyPr/>
          <a:lstStyle/>
          <a:p>
            <a:endParaRPr lang="en-US" smtClean="0">
              <a:latin typeface="Times"/>
            </a:endParaRPr>
          </a:p>
        </p:txBody>
      </p:sp>
      <p:sp>
        <p:nvSpPr>
          <p:cNvPr id="25603" name="Slide Number Placeholder 3"/>
          <p:cNvSpPr>
            <a:spLocks noGrp="1"/>
          </p:cNvSpPr>
          <p:nvPr>
            <p:ph type="sldNum" sz="quarter" idx="5"/>
          </p:nvPr>
        </p:nvSpPr>
        <p:spPr>
          <a:noFill/>
        </p:spPr>
        <p:txBody>
          <a:bodyPr/>
          <a:lstStyle/>
          <a:p>
            <a:fld id="{C98A5BDE-8F66-4E40-ABF8-22561237E0A1}" type="slidenum">
              <a:rPr lang="en-US" smtClean="0">
                <a:latin typeface="Times"/>
              </a:rPr>
              <a:pPr/>
              <a:t>6</a:t>
            </a:fld>
            <a:endParaRPr lang="en-US" smtClean="0">
              <a:latin typeface="Time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9A7E99C5-2B4E-4B61-841D-97A537584753}" type="slidenum">
              <a:rPr lang="en-US" smtClean="0">
                <a:latin typeface="Times"/>
              </a:rPr>
              <a:pPr/>
              <a:t>9</a:t>
            </a:fld>
            <a:endParaRPr lang="en-US" smtClean="0">
              <a:latin typeface="Times"/>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lvl="1"/>
            <a:endParaRPr lang="en-US" smtClean="0">
              <a:latin typeface="Time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p:spPr>
        <p:txBody>
          <a:bodyPr/>
          <a:lstStyle/>
          <a:p>
            <a:endParaRPr lang="en-US" smtClean="0">
              <a:latin typeface="Times"/>
            </a:endParaRPr>
          </a:p>
        </p:txBody>
      </p:sp>
      <p:sp>
        <p:nvSpPr>
          <p:cNvPr id="30723" name="Slide Number Placeholder 3"/>
          <p:cNvSpPr>
            <a:spLocks noGrp="1"/>
          </p:cNvSpPr>
          <p:nvPr>
            <p:ph type="sldNum" sz="quarter" idx="5"/>
          </p:nvPr>
        </p:nvSpPr>
        <p:spPr>
          <a:noFill/>
        </p:spPr>
        <p:txBody>
          <a:bodyPr/>
          <a:lstStyle/>
          <a:p>
            <a:fld id="{8A68770F-6953-4D70-A9F9-E519D8CE200E}" type="slidenum">
              <a:rPr lang="en-US" smtClean="0">
                <a:latin typeface="Times"/>
              </a:rPr>
              <a:pPr/>
              <a:t>10</a:t>
            </a:fld>
            <a:endParaRPr lang="en-US" smtClean="0">
              <a:latin typeface="Time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a:ln/>
        </p:spPr>
      </p:sp>
      <p:sp>
        <p:nvSpPr>
          <p:cNvPr id="33794" name="Notes Placeholder 2"/>
          <p:cNvSpPr>
            <a:spLocks noGrp="1"/>
          </p:cNvSpPr>
          <p:nvPr>
            <p:ph type="body" idx="1"/>
          </p:nvPr>
        </p:nvSpPr>
        <p:spPr>
          <a:noFill/>
          <a:ln/>
        </p:spPr>
        <p:txBody>
          <a:bodyPr/>
          <a:lstStyle/>
          <a:p>
            <a:endParaRPr lang="en-US" smtClean="0">
              <a:latin typeface="Times"/>
            </a:endParaRPr>
          </a:p>
        </p:txBody>
      </p:sp>
      <p:sp>
        <p:nvSpPr>
          <p:cNvPr id="33795" name="Slide Number Placeholder 3"/>
          <p:cNvSpPr>
            <a:spLocks noGrp="1"/>
          </p:cNvSpPr>
          <p:nvPr>
            <p:ph type="sldNum" sz="quarter" idx="5"/>
          </p:nvPr>
        </p:nvSpPr>
        <p:spPr>
          <a:noFill/>
        </p:spPr>
        <p:txBody>
          <a:bodyPr/>
          <a:lstStyle/>
          <a:p>
            <a:fld id="{00EEC6B9-C976-4CBA-B82C-4D2E1A787AD7}" type="slidenum">
              <a:rPr lang="en-US" smtClean="0">
                <a:latin typeface="Times"/>
              </a:rPr>
              <a:pPr/>
              <a:t>12</a:t>
            </a:fld>
            <a:endParaRPr lang="en-US" smtClean="0">
              <a:latin typeface="Time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6E079D60-9F29-483E-BFC5-FFF0EEC3AFDC}" type="slidenum">
              <a:rPr lang="en-US" smtClean="0">
                <a:latin typeface="Times"/>
              </a:rPr>
              <a:pPr/>
              <a:t>16</a:t>
            </a:fld>
            <a:endParaRPr lang="en-US" smtClean="0">
              <a:latin typeface="Times"/>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a:buFontTx/>
              <a:buChar char="-"/>
            </a:pPr>
            <a:endParaRPr lang="en-US" smtClean="0">
              <a:latin typeface="Time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a:ln/>
        </p:spPr>
      </p:sp>
      <p:sp>
        <p:nvSpPr>
          <p:cNvPr id="41986" name="Notes Placeholder 2"/>
          <p:cNvSpPr>
            <a:spLocks noGrp="1"/>
          </p:cNvSpPr>
          <p:nvPr>
            <p:ph type="body" idx="1"/>
          </p:nvPr>
        </p:nvSpPr>
        <p:spPr>
          <a:noFill/>
          <a:ln/>
        </p:spPr>
        <p:txBody>
          <a:bodyPr/>
          <a:lstStyle/>
          <a:p>
            <a:endParaRPr lang="en-US" smtClean="0">
              <a:latin typeface="Times"/>
            </a:endParaRPr>
          </a:p>
        </p:txBody>
      </p:sp>
      <p:sp>
        <p:nvSpPr>
          <p:cNvPr id="41987" name="Slide Number Placeholder 3"/>
          <p:cNvSpPr>
            <a:spLocks noGrp="1"/>
          </p:cNvSpPr>
          <p:nvPr>
            <p:ph type="sldNum" sz="quarter" idx="5"/>
          </p:nvPr>
        </p:nvSpPr>
        <p:spPr>
          <a:noFill/>
        </p:spPr>
        <p:txBody>
          <a:bodyPr/>
          <a:lstStyle/>
          <a:p>
            <a:fld id="{052B73EA-6718-4BAF-87BB-D133537BE018}" type="slidenum">
              <a:rPr lang="en-US" smtClean="0">
                <a:latin typeface="Times"/>
              </a:rPr>
              <a:pPr/>
              <a:t>18</a:t>
            </a:fld>
            <a:endParaRPr lang="en-US" smtClean="0">
              <a:latin typeface="Time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p:spPr>
        <p:txBody>
          <a:bodyPr/>
          <a:lstStyle/>
          <a:p>
            <a:endParaRPr lang="en-US" smtClean="0">
              <a:latin typeface="Times"/>
            </a:endParaRPr>
          </a:p>
        </p:txBody>
      </p:sp>
      <p:sp>
        <p:nvSpPr>
          <p:cNvPr id="44035" name="Slide Number Placeholder 3"/>
          <p:cNvSpPr>
            <a:spLocks noGrp="1"/>
          </p:cNvSpPr>
          <p:nvPr>
            <p:ph type="sldNum" sz="quarter" idx="5"/>
          </p:nvPr>
        </p:nvSpPr>
        <p:spPr>
          <a:noFill/>
        </p:spPr>
        <p:txBody>
          <a:bodyPr/>
          <a:lstStyle/>
          <a:p>
            <a:fld id="{A23677E7-E30E-46F6-9AC0-0E7918D05EAA}" type="slidenum">
              <a:rPr lang="en-US" smtClean="0">
                <a:latin typeface="Times"/>
              </a:rPr>
              <a:pPr/>
              <a:t>19</a:t>
            </a:fld>
            <a:endParaRPr lang="en-US" smtClean="0">
              <a:latin typeface="Time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p:spPr>
        <p:txBody>
          <a:bodyPr/>
          <a:lstStyle/>
          <a:p>
            <a:endParaRPr lang="en-US" smtClean="0">
              <a:latin typeface="Times"/>
            </a:endParaRPr>
          </a:p>
        </p:txBody>
      </p:sp>
      <p:sp>
        <p:nvSpPr>
          <p:cNvPr id="46083" name="Slide Number Placeholder 3"/>
          <p:cNvSpPr>
            <a:spLocks noGrp="1"/>
          </p:cNvSpPr>
          <p:nvPr>
            <p:ph type="sldNum" sz="quarter" idx="5"/>
          </p:nvPr>
        </p:nvSpPr>
        <p:spPr>
          <a:noFill/>
        </p:spPr>
        <p:txBody>
          <a:bodyPr/>
          <a:lstStyle/>
          <a:p>
            <a:fld id="{07402BEB-EFFA-49BD-ACB4-1A0D5CE73DC6}" type="slidenum">
              <a:rPr lang="en-US" smtClean="0">
                <a:latin typeface="Times"/>
              </a:rPr>
              <a:pPr/>
              <a:t>20</a:t>
            </a:fld>
            <a:endParaRPr lang="en-US" smtClean="0">
              <a:latin typeface="Time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p:spPr>
        <p:txBody>
          <a:bodyPr/>
          <a:lstStyle/>
          <a:p>
            <a:endParaRPr lang="en-US" smtClean="0">
              <a:latin typeface="Times"/>
            </a:endParaRPr>
          </a:p>
        </p:txBody>
      </p:sp>
      <p:sp>
        <p:nvSpPr>
          <p:cNvPr id="49155" name="Slide Number Placeholder 3"/>
          <p:cNvSpPr>
            <a:spLocks noGrp="1"/>
          </p:cNvSpPr>
          <p:nvPr>
            <p:ph type="sldNum" sz="quarter" idx="5"/>
          </p:nvPr>
        </p:nvSpPr>
        <p:spPr>
          <a:noFill/>
        </p:spPr>
        <p:txBody>
          <a:bodyPr/>
          <a:lstStyle/>
          <a:p>
            <a:fld id="{E795491D-42F5-4C60-813C-814DA43E5C41}" type="slidenum">
              <a:rPr lang="en-US" smtClean="0">
                <a:latin typeface="Times"/>
              </a:rPr>
              <a:pPr/>
              <a:t>21</a:t>
            </a:fld>
            <a:endParaRPr lang="en-US" smtClean="0">
              <a:latin typeface="Time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p:spPr>
        <p:txBody>
          <a:bodyPr/>
          <a:lstStyle/>
          <a:p>
            <a:endParaRPr lang="en-US" smtClean="0">
              <a:latin typeface="Times"/>
            </a:endParaRPr>
          </a:p>
        </p:txBody>
      </p:sp>
      <p:sp>
        <p:nvSpPr>
          <p:cNvPr id="51203" name="Slide Number Placeholder 3"/>
          <p:cNvSpPr>
            <a:spLocks noGrp="1"/>
          </p:cNvSpPr>
          <p:nvPr>
            <p:ph type="sldNum" sz="quarter" idx="5"/>
          </p:nvPr>
        </p:nvSpPr>
        <p:spPr>
          <a:noFill/>
        </p:spPr>
        <p:txBody>
          <a:bodyPr/>
          <a:lstStyle/>
          <a:p>
            <a:fld id="{54F0A213-6E68-4436-9C48-82CE43280766}" type="slidenum">
              <a:rPr lang="en-US" smtClean="0">
                <a:latin typeface="Times"/>
              </a:rPr>
              <a:pPr/>
              <a:t>22</a:t>
            </a:fld>
            <a:endParaRPr lang="en-US" smtClean="0">
              <a:latin typeface="Time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p:spPr>
        <p:txBody>
          <a:bodyPr/>
          <a:lstStyle/>
          <a:p>
            <a:endParaRPr lang="en-US" smtClean="0">
              <a:latin typeface="Times"/>
            </a:endParaRPr>
          </a:p>
        </p:txBody>
      </p:sp>
      <p:sp>
        <p:nvSpPr>
          <p:cNvPr id="53251" name="Slide Number Placeholder 3"/>
          <p:cNvSpPr>
            <a:spLocks noGrp="1"/>
          </p:cNvSpPr>
          <p:nvPr>
            <p:ph type="sldNum" sz="quarter" idx="5"/>
          </p:nvPr>
        </p:nvSpPr>
        <p:spPr>
          <a:noFill/>
        </p:spPr>
        <p:txBody>
          <a:bodyPr/>
          <a:lstStyle/>
          <a:p>
            <a:fld id="{9AEE9738-542C-42AC-83B1-E45D577CB142}" type="slidenum">
              <a:rPr lang="en-US" smtClean="0">
                <a:latin typeface="Times"/>
              </a:rPr>
              <a:pPr/>
              <a:t>23</a:t>
            </a:fld>
            <a:endParaRPr lang="en-US" smtClean="0">
              <a:latin typeface="Time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p:spPr>
        <p:txBody>
          <a:bodyPr/>
          <a:lstStyle/>
          <a:p>
            <a:endParaRPr lang="en-US" smtClean="0">
              <a:latin typeface="Times"/>
            </a:endParaRPr>
          </a:p>
        </p:txBody>
      </p:sp>
      <p:sp>
        <p:nvSpPr>
          <p:cNvPr id="55299" name="Slide Number Placeholder 3"/>
          <p:cNvSpPr>
            <a:spLocks noGrp="1"/>
          </p:cNvSpPr>
          <p:nvPr>
            <p:ph type="sldNum" sz="quarter" idx="5"/>
          </p:nvPr>
        </p:nvSpPr>
        <p:spPr>
          <a:noFill/>
        </p:spPr>
        <p:txBody>
          <a:bodyPr/>
          <a:lstStyle/>
          <a:p>
            <a:fld id="{614BC49C-E2E6-4B66-9C94-1D242A6927C6}" type="slidenum">
              <a:rPr lang="en-US" smtClean="0">
                <a:latin typeface="Times"/>
              </a:rPr>
              <a:pPr/>
              <a:t>24</a:t>
            </a:fld>
            <a:endParaRPr lang="en-US" smtClean="0">
              <a:latin typeface="Time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p:spPr>
        <p:txBody>
          <a:bodyPr/>
          <a:lstStyle/>
          <a:p>
            <a:endParaRPr lang="en-US" smtClean="0">
              <a:latin typeface="Times"/>
            </a:endParaRPr>
          </a:p>
        </p:txBody>
      </p:sp>
      <p:sp>
        <p:nvSpPr>
          <p:cNvPr id="57347" name="Slide Number Placeholder 3"/>
          <p:cNvSpPr>
            <a:spLocks noGrp="1"/>
          </p:cNvSpPr>
          <p:nvPr>
            <p:ph type="sldNum" sz="quarter" idx="5"/>
          </p:nvPr>
        </p:nvSpPr>
        <p:spPr>
          <a:noFill/>
        </p:spPr>
        <p:txBody>
          <a:bodyPr/>
          <a:lstStyle/>
          <a:p>
            <a:fld id="{6051DBC7-A13B-4E0E-929A-E82BB33178EF}" type="slidenum">
              <a:rPr lang="en-US" smtClean="0">
                <a:latin typeface="Times"/>
              </a:rPr>
              <a:pPr/>
              <a:t>25</a:t>
            </a:fld>
            <a:endParaRPr lang="en-US" smtClean="0">
              <a:latin typeface="Time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8803362C-7CFE-4F54-ADB2-D5E66DB9FF60}" type="slidenum">
              <a:rPr lang="en-US" smtClean="0">
                <a:latin typeface="Times"/>
              </a:rPr>
              <a:pPr/>
              <a:t>26</a:t>
            </a:fld>
            <a:endParaRPr lang="en-US" smtClean="0">
              <a:latin typeface="Times"/>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endParaRPr lang="en-US" smtClean="0">
              <a:latin typeface="Time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ln/>
        </p:spPr>
      </p:sp>
      <p:sp>
        <p:nvSpPr>
          <p:cNvPr id="61442" name="Notes Placeholder 2"/>
          <p:cNvSpPr>
            <a:spLocks noGrp="1"/>
          </p:cNvSpPr>
          <p:nvPr>
            <p:ph type="body" idx="1"/>
          </p:nvPr>
        </p:nvSpPr>
        <p:spPr>
          <a:noFill/>
          <a:ln/>
        </p:spPr>
        <p:txBody>
          <a:bodyPr/>
          <a:lstStyle/>
          <a:p>
            <a:endParaRPr lang="en-US" smtClean="0">
              <a:latin typeface="Times"/>
            </a:endParaRPr>
          </a:p>
        </p:txBody>
      </p:sp>
      <p:sp>
        <p:nvSpPr>
          <p:cNvPr id="61443" name="Slide Number Placeholder 3"/>
          <p:cNvSpPr>
            <a:spLocks noGrp="1"/>
          </p:cNvSpPr>
          <p:nvPr>
            <p:ph type="sldNum" sz="quarter" idx="5"/>
          </p:nvPr>
        </p:nvSpPr>
        <p:spPr>
          <a:noFill/>
        </p:spPr>
        <p:txBody>
          <a:bodyPr/>
          <a:lstStyle/>
          <a:p>
            <a:fld id="{144C619A-198B-4258-A2F1-7302419EDF7A}" type="slidenum">
              <a:rPr lang="en-US" smtClean="0">
                <a:latin typeface="Times"/>
              </a:rPr>
              <a:pPr/>
              <a:t>27</a:t>
            </a:fld>
            <a:endParaRPr lang="en-US" smtClean="0">
              <a:latin typeface="Time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31BAA316-4394-4B0F-9D22-23E3E6012AB5}" type="slidenum">
              <a:rPr lang="en-US" smtClean="0">
                <a:latin typeface="Times"/>
              </a:rPr>
              <a:pPr/>
              <a:t>30</a:t>
            </a:fld>
            <a:endParaRPr lang="en-US" smtClean="0">
              <a:latin typeface="Times"/>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endParaRPr lang="en-US" smtClean="0">
              <a:latin typeface="Time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CD6EF7A-58AF-4D06-B76A-60EBEABB2767}"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ln/>
        </p:spPr>
      </p:sp>
      <p:sp>
        <p:nvSpPr>
          <p:cNvPr id="75778" name="Notes Placeholder 2"/>
          <p:cNvSpPr>
            <a:spLocks noGrp="1"/>
          </p:cNvSpPr>
          <p:nvPr>
            <p:ph type="body" idx="1"/>
          </p:nvPr>
        </p:nvSpPr>
        <p:spPr>
          <a:noFill/>
          <a:ln/>
        </p:spPr>
        <p:txBody>
          <a:bodyPr/>
          <a:lstStyle/>
          <a:p>
            <a:endParaRPr lang="en-US" smtClean="0">
              <a:latin typeface="Times"/>
            </a:endParaRPr>
          </a:p>
        </p:txBody>
      </p:sp>
      <p:sp>
        <p:nvSpPr>
          <p:cNvPr id="75779" name="Slide Number Placeholder 3"/>
          <p:cNvSpPr>
            <a:spLocks noGrp="1"/>
          </p:cNvSpPr>
          <p:nvPr>
            <p:ph type="sldNum" sz="quarter" idx="5"/>
          </p:nvPr>
        </p:nvSpPr>
        <p:spPr>
          <a:noFill/>
        </p:spPr>
        <p:txBody>
          <a:bodyPr/>
          <a:lstStyle/>
          <a:p>
            <a:fld id="{809BD99C-9714-4DE7-A6AB-9E6813CC2C6F}" type="slidenum">
              <a:rPr lang="en-US" smtClean="0">
                <a:latin typeface="Times"/>
              </a:rPr>
              <a:pPr/>
              <a:t>39</a:t>
            </a:fld>
            <a:endParaRPr lang="en-US" smtClean="0">
              <a:latin typeface="Time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EC6B4C64-3D9D-49B0-B6A0-01F1B36F1223}" type="slidenum">
              <a:rPr lang="en-US" smtClean="0">
                <a:latin typeface="Times"/>
              </a:rPr>
              <a:pPr/>
              <a:t>40</a:t>
            </a:fld>
            <a:endParaRPr lang="en-US" smtClean="0">
              <a:latin typeface="Times"/>
            </a:endParaRPr>
          </a:p>
        </p:txBody>
      </p:sp>
      <p:sp>
        <p:nvSpPr>
          <p:cNvPr id="77826" name="Rectangle 2"/>
          <p:cNvSpPr>
            <a:spLocks noGrp="1" noRot="1" noChangeAspect="1" noChangeArrowheads="1" noTextEdit="1"/>
          </p:cNvSpPr>
          <p:nvPr>
            <p:ph type="sldImg"/>
          </p:nvPr>
        </p:nvSpPr>
        <p:spPr>
          <a:solidFill>
            <a:srgbClr val="FFFFFF"/>
          </a:solidFill>
          <a:ln/>
        </p:spPr>
      </p:sp>
      <p:sp>
        <p:nvSpPr>
          <p:cNvPr id="77827" name="Rectangle 3"/>
          <p:cNvSpPr>
            <a:spLocks noGrp="1" noChangeArrowheads="1"/>
          </p:cNvSpPr>
          <p:nvPr>
            <p:ph type="body" idx="1"/>
          </p:nvPr>
        </p:nvSpPr>
        <p:spPr>
          <a:solidFill>
            <a:srgbClr val="FFFFFF"/>
          </a:solidFill>
          <a:ln>
            <a:solidFill>
              <a:srgbClr val="000000"/>
            </a:solidFill>
          </a:ln>
        </p:spPr>
        <p:txBody>
          <a:bodyPr/>
          <a:lstStyle/>
          <a:p>
            <a:endParaRPr lang="fr-FR" smtClean="0">
              <a:latin typeface="Time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195" name="Rectangle 3"/>
          <p:cNvSpPr>
            <a:spLocks noGrp="1" noChangeArrowheads="1"/>
          </p:cNvSpPr>
          <p:nvPr>
            <p:ph type="ctrTitle"/>
          </p:nvPr>
        </p:nvSpPr>
        <p:spPr>
          <a:xfrm>
            <a:off x="685800" y="1447800"/>
            <a:ext cx="5181600" cy="2057400"/>
          </a:xfrm>
        </p:spPr>
        <p:txBody>
          <a:bodyPr/>
          <a:lstStyle>
            <a:lvl1pPr>
              <a:defRPr sz="4000">
                <a:solidFill>
                  <a:schemeClr val="bg1"/>
                </a:solidFill>
              </a:defRPr>
            </a:lvl1pPr>
          </a:lstStyle>
          <a:p>
            <a:r>
              <a:rPr lang="en-US"/>
              <a:t>Click to edit Master title style</a:t>
            </a:r>
          </a:p>
        </p:txBody>
      </p:sp>
      <p:sp>
        <p:nvSpPr>
          <p:cNvPr id="8196" name="Rectangle 4"/>
          <p:cNvSpPr>
            <a:spLocks noGrp="1" noChangeArrowheads="1"/>
          </p:cNvSpPr>
          <p:nvPr>
            <p:ph type="subTitle" idx="1"/>
          </p:nvPr>
        </p:nvSpPr>
        <p:spPr>
          <a:xfrm>
            <a:off x="685800" y="3810000"/>
            <a:ext cx="5181600" cy="1524000"/>
          </a:xfrm>
        </p:spPr>
        <p:txBody>
          <a:bodyPr/>
          <a:lstStyle>
            <a:lvl1pPr marL="0" indent="0" algn="ctr">
              <a:buFontTx/>
              <a:buNone/>
              <a:defRPr sz="4000">
                <a:solidFill>
                  <a:schemeClr val="bg1"/>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0" y="5638800"/>
            <a:ext cx="9144000" cy="533400"/>
          </a:xfrm>
          <a:solidFill>
            <a:schemeClr val="bg1"/>
          </a:solidFill>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0" y="5638800"/>
            <a:ext cx="9144000" cy="533400"/>
          </a:xfrm>
          <a:prstGeom prst="rect">
            <a:avLst/>
          </a:prstGeom>
          <a:solidFill>
            <a:schemeClr val="bg1"/>
          </a:solidFill>
          <a:ln w="9525">
            <a:noFill/>
            <a:miter lim="800000"/>
            <a:headEnd/>
            <a:tailEnd/>
          </a:ln>
          <a:effectLst/>
        </p:spPr>
        <p:txBody>
          <a:bodyPr/>
          <a:lstStyle>
            <a:lvl1pPr>
              <a:defRPr/>
            </a:lvl1pPr>
          </a:lstStyle>
          <a:p>
            <a:pPr algn="ctr" eaLnBrk="0" hangingPunct="0">
              <a:defRPr/>
            </a:pPr>
            <a:r>
              <a:rPr lang="en-US" sz="1400" smtClean="0">
                <a:solidFill>
                  <a:schemeClr val="bg1"/>
                </a:solidFill>
                <a:latin typeface="Arial" charset="0"/>
              </a:rPr>
              <a:t>Click View then Header and Footer to change this footer</a:t>
            </a:r>
            <a:endParaRPr lang="en-US" sz="1400" dirty="0">
              <a:solidFill>
                <a:schemeClr val="bg1"/>
              </a:solidFill>
              <a:latin typeface="Arial" charset="0"/>
            </a:endParaRP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5"/>
          <p:cNvSpPr txBox="1">
            <a:spLocks noChangeArrowheads="1"/>
          </p:cNvSpPr>
          <p:nvPr userDrawn="1"/>
        </p:nvSpPr>
        <p:spPr bwMode="auto">
          <a:xfrm>
            <a:off x="0" y="5638800"/>
            <a:ext cx="9144000" cy="533400"/>
          </a:xfrm>
          <a:prstGeom prst="rect">
            <a:avLst/>
          </a:prstGeom>
          <a:solidFill>
            <a:schemeClr val="bg1"/>
          </a:solidFill>
          <a:ln w="9525">
            <a:noFill/>
            <a:miter lim="800000"/>
            <a:headEnd/>
            <a:tailEnd/>
          </a:ln>
          <a:effectLst/>
        </p:spPr>
        <p:txBody>
          <a:bodyPr/>
          <a:lstStyle>
            <a:lvl1pPr>
              <a:defRPr/>
            </a:lvl1pPr>
          </a:lstStyle>
          <a:p>
            <a:pPr algn="ctr" eaLnBrk="0" hangingPunct="0">
              <a:defRPr/>
            </a:pPr>
            <a:r>
              <a:rPr lang="en-US" sz="1400" smtClean="0">
                <a:solidFill>
                  <a:schemeClr val="bg1"/>
                </a:solidFill>
                <a:latin typeface="Arial" charset="0"/>
              </a:rPr>
              <a:t>Click View then Header and Footer to change this footer</a:t>
            </a:r>
            <a:endParaRPr lang="en-US" sz="1400" dirty="0">
              <a:solidFill>
                <a:schemeClr val="bg1"/>
              </a:solidFill>
              <a:latin typeface="Arial" charset="0"/>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1430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5"/>
          <p:cNvSpPr txBox="1">
            <a:spLocks noChangeArrowheads="1"/>
          </p:cNvSpPr>
          <p:nvPr userDrawn="1"/>
        </p:nvSpPr>
        <p:spPr bwMode="auto">
          <a:xfrm>
            <a:off x="0" y="5638800"/>
            <a:ext cx="9144000" cy="533400"/>
          </a:xfrm>
          <a:prstGeom prst="rect">
            <a:avLst/>
          </a:prstGeom>
          <a:solidFill>
            <a:schemeClr val="bg1"/>
          </a:solidFill>
          <a:ln w="9525">
            <a:noFill/>
            <a:miter lim="800000"/>
            <a:headEnd/>
            <a:tailEnd/>
          </a:ln>
          <a:effectLst/>
        </p:spPr>
        <p:txBody>
          <a:bodyPr/>
          <a:lstStyle>
            <a:lvl1pPr>
              <a:defRPr/>
            </a:lvl1pPr>
          </a:lstStyle>
          <a:p>
            <a:pPr algn="ctr" eaLnBrk="0" hangingPunct="0">
              <a:defRPr/>
            </a:pPr>
            <a:r>
              <a:rPr lang="en-US" sz="1400" smtClean="0">
                <a:solidFill>
                  <a:schemeClr val="bg1"/>
                </a:solidFill>
                <a:latin typeface="Arial" charset="0"/>
              </a:rPr>
              <a:t>Click View then Header and Footer to change this footer</a:t>
            </a:r>
            <a:endParaRPr lang="en-US" sz="1400" dirty="0">
              <a:solidFill>
                <a:schemeClr val="bg1"/>
              </a:solidFill>
              <a:latin typeface="Arial" charset="0"/>
            </a:endParaRP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5"/>
          <p:cNvSpPr>
            <a:spLocks noGrp="1" noChangeArrowheads="1"/>
          </p:cNvSpPr>
          <p:nvPr>
            <p:ph type="ftr" sz="quarter" idx="10"/>
          </p:nvPr>
        </p:nvSpPr>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0" y="5638800"/>
            <a:ext cx="9144000" cy="533400"/>
          </a:xfrm>
          <a:prstGeom prst="rect">
            <a:avLst/>
          </a:prstGeom>
          <a:solidFill>
            <a:schemeClr val="bg1"/>
          </a:solidFill>
          <a:ln w="9525">
            <a:noFill/>
            <a:miter lim="800000"/>
            <a:headEnd/>
            <a:tailEnd/>
          </a:ln>
          <a:effectLst/>
        </p:spPr>
        <p:txBody>
          <a:bodyPr/>
          <a:lstStyle>
            <a:lvl1pPr>
              <a:defRPr/>
            </a:lvl1pPr>
          </a:lstStyle>
          <a:p>
            <a:pPr algn="ctr" eaLnBrk="0" hangingPunct="0">
              <a:defRPr/>
            </a:pPr>
            <a:r>
              <a:rPr lang="en-US" sz="1400" smtClean="0">
                <a:solidFill>
                  <a:schemeClr val="bg1"/>
                </a:solidFill>
                <a:latin typeface="Arial" charset="0"/>
              </a:rPr>
              <a:t>Click View then Header and Footer to change this footer</a:t>
            </a:r>
            <a:endParaRPr lang="en-US" sz="1400" dirty="0">
              <a:solidFill>
                <a:schemeClr val="bg1"/>
              </a:solidFill>
              <a:latin typeface="Arial" charset="0"/>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0" y="5638800"/>
            <a:ext cx="9144000" cy="533400"/>
          </a:xfrm>
          <a:prstGeom prst="rect">
            <a:avLst/>
          </a:prstGeom>
          <a:solidFill>
            <a:schemeClr val="bg1"/>
          </a:solidFill>
          <a:ln w="9525">
            <a:noFill/>
            <a:miter lim="800000"/>
            <a:headEnd/>
            <a:tailEnd/>
          </a:ln>
          <a:effectLst/>
        </p:spPr>
        <p:txBody>
          <a:bodyPr/>
          <a:lstStyle>
            <a:lvl1pPr>
              <a:defRPr/>
            </a:lvl1pPr>
          </a:lstStyle>
          <a:p>
            <a:pPr algn="ctr" eaLnBrk="0" hangingPunct="0">
              <a:defRPr/>
            </a:pPr>
            <a:r>
              <a:rPr lang="en-US" sz="1400" smtClean="0">
                <a:solidFill>
                  <a:schemeClr val="bg1"/>
                </a:solidFill>
                <a:latin typeface="Arial" charset="0"/>
              </a:rPr>
              <a:t>Click View then Header and Footer to change this footer</a:t>
            </a:r>
            <a:endParaRPr lang="en-US" sz="1400" dirty="0">
              <a:solidFill>
                <a:schemeClr val="bg1"/>
              </a:solidFill>
              <a:latin typeface="Arial" charset="0"/>
            </a:endParaRPr>
          </a:p>
        </p:txBody>
      </p:sp>
      <p:sp>
        <p:nvSpPr>
          <p:cNvPr id="2" name="Vertical Title 1"/>
          <p:cNvSpPr>
            <a:spLocks noGrp="1"/>
          </p:cNvSpPr>
          <p:nvPr>
            <p:ph type="title" orient="vert"/>
          </p:nvPr>
        </p:nvSpPr>
        <p:spPr>
          <a:xfrm>
            <a:off x="6515100" y="2286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p:txBody>
          <a:bodyPr/>
          <a:lstStyle>
            <a:lvl1pPr>
              <a:defRPr/>
            </a:lvl1pPr>
          </a:lstStyle>
          <a:p>
            <a:pPr>
              <a:defRPr/>
            </a:pPr>
            <a:r>
              <a:rPr lang="en-US"/>
              <a:t>Click View then Header and Footer to change this footer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5" name="Rectangle 5"/>
          <p:cNvSpPr txBox="1">
            <a:spLocks noChangeArrowheads="1"/>
          </p:cNvSpPr>
          <p:nvPr userDrawn="1"/>
        </p:nvSpPr>
        <p:spPr bwMode="auto">
          <a:xfrm>
            <a:off x="0" y="5638800"/>
            <a:ext cx="9144000" cy="533400"/>
          </a:xfrm>
          <a:prstGeom prst="rect">
            <a:avLst/>
          </a:prstGeom>
          <a:solidFill>
            <a:schemeClr val="bg1"/>
          </a:solidFill>
          <a:ln w="9525">
            <a:noFill/>
            <a:miter lim="800000"/>
            <a:headEnd/>
            <a:tailEnd/>
          </a:ln>
          <a:effectLst/>
        </p:spPr>
        <p:txBody>
          <a:bodyPr/>
          <a:lstStyle>
            <a:lvl1pPr>
              <a:defRPr/>
            </a:lvl1pPr>
          </a:lstStyle>
          <a:p>
            <a:pPr algn="ctr" eaLnBrk="0" hangingPunct="0">
              <a:defRPr/>
            </a:pPr>
            <a:r>
              <a:rPr lang="en-US" sz="1400" smtClean="0">
                <a:solidFill>
                  <a:schemeClr val="bg1"/>
                </a:solidFill>
                <a:latin typeface="Arial" charset="0"/>
              </a:rPr>
              <a:t>Click View then Header and Footer to change this footer</a:t>
            </a:r>
            <a:endParaRPr lang="en-US" sz="1400" dirty="0">
              <a:solidFill>
                <a:schemeClr val="bg1"/>
              </a:solidFill>
              <a:latin typeface="Arial" charset="0"/>
            </a:endParaRPr>
          </a:p>
        </p:txBody>
      </p:sp>
      <p:sp>
        <p:nvSpPr>
          <p:cNvPr id="2" name="Title 1"/>
          <p:cNvSpPr>
            <a:spLocks noGrp="1"/>
          </p:cNvSpPr>
          <p:nvPr>
            <p:ph type="title"/>
          </p:nvPr>
        </p:nvSpPr>
        <p:spPr>
          <a:xfrm>
            <a:off x="685800" y="2286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143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p:txBody>
          <a:bodyPr/>
          <a:lstStyle>
            <a:lvl1pPr>
              <a:defRPr/>
            </a:lvl1pPr>
          </a:lstStyle>
          <a:p>
            <a:pPr>
              <a:defRPr/>
            </a:pPr>
            <a:r>
              <a:rPr lang="en-US"/>
              <a:t>Click View then Header and Footer to change this footer</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685800" y="228600"/>
            <a:ext cx="77724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1143000"/>
            <a:ext cx="77724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endParaRPr lang="en-US" smtClean="0"/>
          </a:p>
        </p:txBody>
      </p:sp>
      <p:sp>
        <p:nvSpPr>
          <p:cNvPr id="1029" name="Rectangle 5"/>
          <p:cNvSpPr>
            <a:spLocks noGrp="1" noChangeArrowheads="1"/>
          </p:cNvSpPr>
          <p:nvPr>
            <p:ph type="ftr" sz="quarter" idx="3"/>
          </p:nvPr>
        </p:nvSpPr>
        <p:spPr bwMode="auto">
          <a:xfrm>
            <a:off x="304800" y="6248400"/>
            <a:ext cx="5791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chemeClr val="bg1"/>
                </a:solidFill>
                <a:latin typeface="Arial" charset="0"/>
              </a:defRPr>
            </a:lvl1pPr>
          </a:lstStyle>
          <a:p>
            <a:pPr>
              <a:defRPr/>
            </a:pPr>
            <a:r>
              <a:rPr lang="en-US"/>
              <a:t>Click View then Header and Footer to change this footer</a:t>
            </a:r>
          </a:p>
        </p:txBody>
      </p:sp>
      <p:sp>
        <p:nvSpPr>
          <p:cNvPr id="6" name="Rectangle 5"/>
          <p:cNvSpPr txBox="1">
            <a:spLocks noChangeArrowheads="1"/>
          </p:cNvSpPr>
          <p:nvPr userDrawn="1"/>
        </p:nvSpPr>
        <p:spPr>
          <a:xfrm>
            <a:off x="0" y="5638800"/>
            <a:ext cx="9144000" cy="533400"/>
          </a:xfrm>
          <a:prstGeom prst="rect">
            <a:avLst/>
          </a:prstGeom>
          <a:solidFill>
            <a:schemeClr val="bg1"/>
          </a:solidFill>
          <a:ln/>
        </p:spPr>
        <p:txBody>
          <a:bodyPr/>
          <a:lstStyle>
            <a:lvl1pPr>
              <a:defRPr/>
            </a:lvl1pPr>
          </a:lstStyle>
          <a:p>
            <a:pPr algn="r" eaLnBrk="0" hangingPunct="0">
              <a:defRPr/>
            </a:pPr>
            <a:endParaRPr lang="en-US" dirty="0">
              <a:latin typeface="Times" pitchFamily="18"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0" r:id="rId6"/>
    <p:sldLayoutId id="2147483659" r:id="rId7"/>
    <p:sldLayoutId id="2147483658" r:id="rId8"/>
    <p:sldLayoutId id="2147483657" r:id="rId9"/>
    <p:sldLayoutId id="2147483666" r:id="rId10"/>
    <p:sldLayoutId id="2147483667" r:id="rId11"/>
    <p:sldLayoutId id="2147483668" r:id="rId12"/>
  </p:sldLayoutIdLst>
  <p:txStyles>
    <p:titleStyle>
      <a:lvl1pPr algn="ctr" rtl="0" eaLnBrk="0" fontAlgn="base" hangingPunct="0">
        <a:spcBef>
          <a:spcPct val="0"/>
        </a:spcBef>
        <a:spcAft>
          <a:spcPct val="0"/>
        </a:spcAft>
        <a:defRPr sz="3200" b="1">
          <a:solidFill>
            <a:srgbClr val="990000"/>
          </a:solidFill>
          <a:latin typeface="+mj-lt"/>
          <a:ea typeface="+mj-ea"/>
          <a:cs typeface="+mj-cs"/>
        </a:defRPr>
      </a:lvl1pPr>
      <a:lvl2pPr algn="ctr" rtl="0" eaLnBrk="0" fontAlgn="base" hangingPunct="0">
        <a:spcBef>
          <a:spcPct val="0"/>
        </a:spcBef>
        <a:spcAft>
          <a:spcPct val="0"/>
        </a:spcAft>
        <a:defRPr sz="3200" b="1">
          <a:solidFill>
            <a:srgbClr val="990000"/>
          </a:solidFill>
          <a:latin typeface="Tahoma" pitchFamily="34" charset="0"/>
        </a:defRPr>
      </a:lvl2pPr>
      <a:lvl3pPr algn="ctr" rtl="0" eaLnBrk="0" fontAlgn="base" hangingPunct="0">
        <a:spcBef>
          <a:spcPct val="0"/>
        </a:spcBef>
        <a:spcAft>
          <a:spcPct val="0"/>
        </a:spcAft>
        <a:defRPr sz="3200" b="1">
          <a:solidFill>
            <a:srgbClr val="990000"/>
          </a:solidFill>
          <a:latin typeface="Tahoma" pitchFamily="34" charset="0"/>
        </a:defRPr>
      </a:lvl3pPr>
      <a:lvl4pPr algn="ctr" rtl="0" eaLnBrk="0" fontAlgn="base" hangingPunct="0">
        <a:spcBef>
          <a:spcPct val="0"/>
        </a:spcBef>
        <a:spcAft>
          <a:spcPct val="0"/>
        </a:spcAft>
        <a:defRPr sz="3200" b="1">
          <a:solidFill>
            <a:srgbClr val="990000"/>
          </a:solidFill>
          <a:latin typeface="Tahoma" pitchFamily="34" charset="0"/>
        </a:defRPr>
      </a:lvl4pPr>
      <a:lvl5pPr algn="ctr" rtl="0" eaLnBrk="0" fontAlgn="base" hangingPunct="0">
        <a:spcBef>
          <a:spcPct val="0"/>
        </a:spcBef>
        <a:spcAft>
          <a:spcPct val="0"/>
        </a:spcAft>
        <a:defRPr sz="3200" b="1">
          <a:solidFill>
            <a:srgbClr val="990000"/>
          </a:solidFill>
          <a:latin typeface="Tahoma" pitchFamily="34" charset="0"/>
        </a:defRPr>
      </a:lvl5pPr>
      <a:lvl6pPr marL="457200" algn="ctr" rtl="0" eaLnBrk="0" fontAlgn="base" hangingPunct="0">
        <a:spcBef>
          <a:spcPct val="0"/>
        </a:spcBef>
        <a:spcAft>
          <a:spcPct val="0"/>
        </a:spcAft>
        <a:defRPr sz="3200" b="1">
          <a:solidFill>
            <a:srgbClr val="990000"/>
          </a:solidFill>
          <a:latin typeface="Tahoma" pitchFamily="34" charset="0"/>
        </a:defRPr>
      </a:lvl6pPr>
      <a:lvl7pPr marL="914400" algn="ctr" rtl="0" eaLnBrk="0" fontAlgn="base" hangingPunct="0">
        <a:spcBef>
          <a:spcPct val="0"/>
        </a:spcBef>
        <a:spcAft>
          <a:spcPct val="0"/>
        </a:spcAft>
        <a:defRPr sz="3200" b="1">
          <a:solidFill>
            <a:srgbClr val="990000"/>
          </a:solidFill>
          <a:latin typeface="Tahoma" pitchFamily="34" charset="0"/>
        </a:defRPr>
      </a:lvl7pPr>
      <a:lvl8pPr marL="1371600" algn="ctr" rtl="0" eaLnBrk="0" fontAlgn="base" hangingPunct="0">
        <a:spcBef>
          <a:spcPct val="0"/>
        </a:spcBef>
        <a:spcAft>
          <a:spcPct val="0"/>
        </a:spcAft>
        <a:defRPr sz="3200" b="1">
          <a:solidFill>
            <a:srgbClr val="990000"/>
          </a:solidFill>
          <a:latin typeface="Tahoma" pitchFamily="34" charset="0"/>
        </a:defRPr>
      </a:lvl8pPr>
      <a:lvl9pPr marL="1828800" algn="ctr" rtl="0" eaLnBrk="0" fontAlgn="base" hangingPunct="0">
        <a:spcBef>
          <a:spcPct val="0"/>
        </a:spcBef>
        <a:spcAft>
          <a:spcPct val="0"/>
        </a:spcAft>
        <a:defRPr sz="3200" b="1">
          <a:solidFill>
            <a:srgbClr val="990000"/>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3200">
          <a:solidFill>
            <a:schemeClr val="tx1"/>
          </a:solidFill>
          <a:latin typeface="+mn-lt"/>
        </a:defRPr>
      </a:lvl3pPr>
      <a:lvl4pPr marL="1600200" indent="-228600" algn="l" rtl="0" eaLnBrk="0" fontAlgn="base" hangingPunct="0">
        <a:spcBef>
          <a:spcPct val="20000"/>
        </a:spcBef>
        <a:spcAft>
          <a:spcPct val="0"/>
        </a:spcAft>
        <a:buChar char="•"/>
        <a:defRPr sz="3200">
          <a:solidFill>
            <a:schemeClr val="tx1"/>
          </a:solidFill>
          <a:latin typeface="+mn-lt"/>
        </a:defRPr>
      </a:lvl4pPr>
      <a:lvl5pPr marL="2057400" indent="-228600" algn="l" rtl="0" eaLnBrk="0" fontAlgn="base" hangingPunct="0">
        <a:spcBef>
          <a:spcPct val="20000"/>
        </a:spcBef>
        <a:spcAft>
          <a:spcPct val="0"/>
        </a:spcAft>
        <a:buChar char="•"/>
        <a:defRPr sz="3200">
          <a:solidFill>
            <a:schemeClr val="tx1"/>
          </a:solidFill>
          <a:latin typeface="+mn-lt"/>
        </a:defRPr>
      </a:lvl5pPr>
      <a:lvl6pPr marL="2514600" indent="-228600" algn="l" rtl="0" eaLnBrk="0" fontAlgn="base" hangingPunct="0">
        <a:spcBef>
          <a:spcPct val="20000"/>
        </a:spcBef>
        <a:spcAft>
          <a:spcPct val="0"/>
        </a:spcAft>
        <a:buChar char="•"/>
        <a:defRPr sz="3200">
          <a:solidFill>
            <a:schemeClr val="tx1"/>
          </a:solidFill>
          <a:latin typeface="+mn-lt"/>
        </a:defRPr>
      </a:lvl6pPr>
      <a:lvl7pPr marL="2971800" indent="-228600" algn="l" rtl="0" eaLnBrk="0" fontAlgn="base" hangingPunct="0">
        <a:spcBef>
          <a:spcPct val="20000"/>
        </a:spcBef>
        <a:spcAft>
          <a:spcPct val="0"/>
        </a:spcAft>
        <a:buChar char="•"/>
        <a:defRPr sz="3200">
          <a:solidFill>
            <a:schemeClr val="tx1"/>
          </a:solidFill>
          <a:latin typeface="+mn-lt"/>
        </a:defRPr>
      </a:lvl7pPr>
      <a:lvl8pPr marL="3429000" indent="-228600" algn="l" rtl="0" eaLnBrk="0" fontAlgn="base" hangingPunct="0">
        <a:spcBef>
          <a:spcPct val="20000"/>
        </a:spcBef>
        <a:spcAft>
          <a:spcPct val="0"/>
        </a:spcAft>
        <a:buChar char="•"/>
        <a:defRPr sz="3200">
          <a:solidFill>
            <a:schemeClr val="tx1"/>
          </a:solidFill>
          <a:latin typeface="+mn-lt"/>
        </a:defRPr>
      </a:lvl8pPr>
      <a:lvl9pPr marL="3886200" indent="-228600" algn="l" rtl="0" eaLnBrk="0" fontAlgn="base" hangingPunct="0">
        <a:spcBef>
          <a:spcPct val="20000"/>
        </a:spcBef>
        <a:spcAft>
          <a:spcPct val="0"/>
        </a:spcAft>
        <a:buChar char="•"/>
        <a:defRPr sz="3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ideo" Target="file:///C:\Users\MP\Desktop\Brother.wmv" TargetMode="External"/><Relationship Id="rId5" Type="http://schemas.openxmlformats.org/officeDocument/2006/relationships/image" Target="../media/image3.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file:///C:\Users\MP\Desktop\Forgetting.wmv" TargetMode="External"/><Relationship Id="rId5" Type="http://schemas.openxmlformats.org/officeDocument/2006/relationships/image" Target="../media/image3.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381000" y="533400"/>
            <a:ext cx="5715000" cy="2057400"/>
          </a:xfrm>
        </p:spPr>
        <p:txBody>
          <a:bodyPr/>
          <a:lstStyle/>
          <a:p>
            <a:r>
              <a:rPr lang="en-US" sz="3600" b="0" smtClean="0"/>
              <a:t>Dispute Resolution and Professional Responsibility </a:t>
            </a:r>
            <a:br>
              <a:rPr lang="en-US" sz="3600" b="0" smtClean="0"/>
            </a:br>
            <a:r>
              <a:rPr lang="en-US" sz="3600" b="0" smtClean="0"/>
              <a:t>@ uOttawa</a:t>
            </a:r>
          </a:p>
        </p:txBody>
      </p:sp>
      <p:sp>
        <p:nvSpPr>
          <p:cNvPr id="16386" name="Rectangle 3"/>
          <p:cNvSpPr>
            <a:spLocks noGrp="1" noChangeArrowheads="1"/>
          </p:cNvSpPr>
          <p:nvPr>
            <p:ph type="subTitle" idx="1"/>
          </p:nvPr>
        </p:nvSpPr>
        <p:spPr>
          <a:xfrm>
            <a:off x="762000" y="3429000"/>
            <a:ext cx="5181600" cy="1143000"/>
          </a:xfrm>
        </p:spPr>
        <p:txBody>
          <a:bodyPr/>
          <a:lstStyle/>
          <a:p>
            <a:r>
              <a:rPr lang="en-US" sz="2400" dirty="0" smtClean="0"/>
              <a:t>Professor Ellen B. Zweibel</a:t>
            </a:r>
          </a:p>
          <a:p>
            <a:r>
              <a:rPr lang="en-US" sz="2400" dirty="0" smtClean="0"/>
              <a:t>Professor John Manwaring</a:t>
            </a:r>
          </a:p>
          <a:p>
            <a:r>
              <a:rPr lang="en-US" sz="2400" dirty="0" smtClean="0"/>
              <a:t>Professor Marina Pavlović</a:t>
            </a:r>
          </a:p>
          <a:p>
            <a:r>
              <a:rPr lang="en-US" sz="2400" dirty="0" smtClean="0"/>
              <a:t>Professor Peggy Malpass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CA" smtClean="0"/>
              <a:t>OBJECTIVES</a:t>
            </a:r>
          </a:p>
        </p:txBody>
      </p:sp>
      <p:sp>
        <p:nvSpPr>
          <p:cNvPr id="18434" name="Content Placeholder 2"/>
          <p:cNvSpPr>
            <a:spLocks noGrp="1"/>
          </p:cNvSpPr>
          <p:nvPr>
            <p:ph idx="1"/>
          </p:nvPr>
        </p:nvSpPr>
        <p:spPr/>
        <p:txBody>
          <a:bodyPr/>
          <a:lstStyle/>
          <a:p>
            <a:r>
              <a:rPr lang="en-US" sz="2800" smtClean="0"/>
              <a:t>Demonstrate how ethics and professional responsibility are taught pervasively in a first year mandatory dispute resolution course using face-to-face activities blended with online activities and multi-media   </a:t>
            </a:r>
          </a:p>
          <a:p>
            <a:endParaRPr lang="en-US" sz="2800" smtClean="0"/>
          </a:p>
          <a:p>
            <a:r>
              <a:rPr lang="en-US" sz="2800" smtClean="0"/>
              <a:t>Demonstrate the benefits of teaching ethics pervasively and using blended learning</a:t>
            </a:r>
          </a:p>
          <a:p>
            <a:endParaRPr lang="en-CA"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CA" smtClean="0"/>
              <a:t>OBJECTIVES</a:t>
            </a:r>
          </a:p>
        </p:txBody>
      </p:sp>
      <p:sp>
        <p:nvSpPr>
          <p:cNvPr id="19458" name="Content Placeholder 2"/>
          <p:cNvSpPr>
            <a:spLocks noGrp="1"/>
          </p:cNvSpPr>
          <p:nvPr>
            <p:ph idx="1"/>
          </p:nvPr>
        </p:nvSpPr>
        <p:spPr/>
        <p:txBody>
          <a:bodyPr/>
          <a:lstStyle/>
          <a:p>
            <a:r>
              <a:rPr lang="en-CA" sz="2800" smtClean="0"/>
              <a:t>Design your own blended-learning and multi-media approach to achieve a specific ethics and professionalism  learning objective </a:t>
            </a:r>
          </a:p>
          <a:p>
            <a:endParaRPr lang="en-CA" sz="2800" smtClean="0"/>
          </a:p>
          <a:p>
            <a:r>
              <a:rPr lang="en-CA" sz="2800" smtClean="0"/>
              <a:t>Identify the ways that ethics and professionalism can be integrated into any subject area to accelerate the theory-practice transfer of knowledge and skills</a:t>
            </a:r>
          </a:p>
          <a:p>
            <a:endParaRPr lang="en-CA" sz="28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sz="2800" smtClean="0"/>
              <a:t>SESSION AGENDA</a:t>
            </a:r>
          </a:p>
        </p:txBody>
      </p:sp>
      <p:sp>
        <p:nvSpPr>
          <p:cNvPr id="20482" name="Content Placeholder 2"/>
          <p:cNvSpPr>
            <a:spLocks noGrp="1"/>
          </p:cNvSpPr>
          <p:nvPr>
            <p:ph idx="1"/>
          </p:nvPr>
        </p:nvSpPr>
        <p:spPr/>
        <p:txBody>
          <a:bodyPr/>
          <a:lstStyle/>
          <a:p>
            <a:r>
              <a:rPr lang="en-US" sz="2800" smtClean="0"/>
              <a:t>Overview of the Dispute Resolution and Professional Responsibility (DR&amp;PR) first year course at uOttawa</a:t>
            </a:r>
          </a:p>
          <a:p>
            <a:endParaRPr lang="en-US" sz="1100" smtClean="0"/>
          </a:p>
          <a:p>
            <a:r>
              <a:rPr lang="en-US" sz="2800" smtClean="0"/>
              <a:t>Activity Part 1:  Identify an ethical or professionalism issue to teach</a:t>
            </a:r>
          </a:p>
          <a:p>
            <a:endParaRPr lang="en-US" sz="1200" smtClean="0"/>
          </a:p>
          <a:p>
            <a:r>
              <a:rPr lang="en-US" sz="2800" smtClean="0"/>
              <a:t>DR&amp;PR Pedagogy &amp; approaches</a:t>
            </a:r>
          </a:p>
          <a:p>
            <a:endParaRPr lang="en-US" sz="1200" smtClean="0"/>
          </a:p>
          <a:p>
            <a:r>
              <a:rPr lang="en-US" sz="2800" smtClean="0"/>
              <a:t>Activity Part 2: Design a teaching activity applying “high road transfer” principles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0" y="2914650"/>
            <a:ext cx="9144000" cy="1809750"/>
          </a:xfrm>
          <a:prstGeom prst="rect">
            <a:avLst/>
          </a:prstGeom>
          <a:noFill/>
        </p:spPr>
        <p:txBody>
          <a:bodyPr/>
          <a:lstStyle/>
          <a:p>
            <a:pPr algn="r" eaLnBrk="0" hangingPunct="0">
              <a:defRPr/>
            </a:pPr>
            <a:r>
              <a:rPr lang="en-US" sz="4000" b="1" kern="0" cap="all" dirty="0">
                <a:solidFill>
                  <a:schemeClr val="bg1"/>
                </a:solidFill>
                <a:latin typeface="Myriad Pro Black" pitchFamily="34" charset="0"/>
                <a:ea typeface="+mj-ea"/>
                <a:cs typeface="+mj-cs"/>
              </a:rPr>
              <a:t/>
            </a:r>
            <a:br>
              <a:rPr lang="en-US" sz="4000" b="1" kern="0" cap="all" dirty="0">
                <a:solidFill>
                  <a:schemeClr val="bg1"/>
                </a:solidFill>
                <a:latin typeface="Myriad Pro Black" pitchFamily="34" charset="0"/>
                <a:ea typeface="+mj-ea"/>
                <a:cs typeface="+mj-cs"/>
              </a:rPr>
            </a:br>
            <a:endParaRPr lang="en-US" sz="3500" b="1" kern="0" cap="all" dirty="0">
              <a:solidFill>
                <a:schemeClr val="bg1"/>
              </a:solidFill>
              <a:latin typeface="Myriad Pro Light" pitchFamily="34" charset="0"/>
              <a:ea typeface="+mj-ea"/>
              <a:cs typeface="+mj-cs"/>
            </a:endParaRPr>
          </a:p>
        </p:txBody>
      </p:sp>
      <p:pic>
        <p:nvPicPr>
          <p:cNvPr id="2253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
        <p:nvSpPr>
          <p:cNvPr id="6" name="Rectangle 5"/>
          <p:cNvSpPr/>
          <p:nvPr/>
        </p:nvSpPr>
        <p:spPr bwMode="auto">
          <a:xfrm>
            <a:off x="0" y="1905000"/>
            <a:ext cx="9144000" cy="1828800"/>
          </a:xfrm>
          <a:prstGeom prst="rect">
            <a:avLst/>
          </a:prstGeom>
          <a:solidFill>
            <a:srgbClr val="7F0000"/>
          </a:solidFill>
          <a:ln w="9525" cap="flat" cmpd="sng" algn="ctr">
            <a:noFill/>
            <a:prstDash val="solid"/>
            <a:round/>
            <a:headEnd type="none" w="med" len="med"/>
            <a:tailEnd type="none" w="med" len="med"/>
          </a:ln>
          <a:effectLst/>
        </p:spPr>
        <p:txBody>
          <a:bodyPr/>
          <a:lstStyle/>
          <a:p>
            <a:pPr eaLnBrk="0" hangingPunct="0">
              <a:defRPr/>
            </a:pPr>
            <a:endParaRPr lang="en-CA" sz="3600" b="1" dirty="0">
              <a:solidFill>
                <a:schemeClr val="bg1"/>
              </a:solidFill>
              <a:latin typeface="+mj-lt"/>
              <a:ea typeface="+mj-ea"/>
              <a:cs typeface="+mj-cs"/>
            </a:endParaRPr>
          </a:p>
          <a:p>
            <a:pPr eaLnBrk="0" hangingPunct="0">
              <a:defRPr/>
            </a:pPr>
            <a:r>
              <a:rPr lang="en-CA" sz="3600" b="1" dirty="0">
                <a:solidFill>
                  <a:schemeClr val="bg1"/>
                </a:solidFill>
                <a:latin typeface="+mj-lt"/>
                <a:ea typeface="+mj-ea"/>
                <a:cs typeface="+mj-cs"/>
              </a:rPr>
              <a:t>BACKGROUND</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z="2400" smtClean="0"/>
              <a:t>DISPUTE  RESOLUTION  AND PROFESSIONAL RESPONSIBILITY  @  UOTTAWA</a:t>
            </a:r>
          </a:p>
        </p:txBody>
      </p:sp>
      <p:sp>
        <p:nvSpPr>
          <p:cNvPr id="24578" name="Content Placeholder 2"/>
          <p:cNvSpPr>
            <a:spLocks noGrp="1"/>
          </p:cNvSpPr>
          <p:nvPr>
            <p:ph idx="1"/>
          </p:nvPr>
        </p:nvSpPr>
        <p:spPr/>
        <p:txBody>
          <a:bodyPr/>
          <a:lstStyle/>
          <a:p>
            <a:pPr marL="0" indent="0" algn="just">
              <a:buFontTx/>
              <a:buNone/>
            </a:pPr>
            <a:r>
              <a:rPr lang="en-US" sz="2400" dirty="0" smtClean="0"/>
              <a:t>Our vision of dispute resolution integrates a commitment to social justice, public interest and high ethical standards. </a:t>
            </a:r>
          </a:p>
          <a:p>
            <a:pPr marL="0" indent="0" algn="just">
              <a:buFontTx/>
              <a:buNone/>
            </a:pPr>
            <a:r>
              <a:rPr lang="en-US" sz="2400" dirty="0" smtClean="0"/>
              <a:t>Ethics and professionalism are taught explicitly and pervasively as elements of core competencies, such as interviewing, problem solving, transaction facilitation, advocating for client interests in negotiation, mediation and arbitration processes.</a:t>
            </a:r>
          </a:p>
          <a:p>
            <a:pPr marL="0" indent="0"/>
            <a:endParaRPr lang="en-US" sz="1200" dirty="0" smtClean="0"/>
          </a:p>
          <a:p>
            <a:pPr marL="0" indent="0">
              <a:buFontTx/>
              <a:buNone/>
            </a:pPr>
            <a:r>
              <a:rPr lang="en-US" sz="2400" b="1" dirty="0" smtClean="0">
                <a:solidFill>
                  <a:srgbClr val="990000"/>
                </a:solidFill>
              </a:rPr>
              <a:t>First Year Mandatory course 300 English and 85 French Program students</a:t>
            </a:r>
            <a:endParaRPr lang="en-US" sz="2200"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ktangel 29"/>
          <p:cNvSpPr>
            <a:spLocks noChangeArrowheads="1"/>
          </p:cNvSpPr>
          <p:nvPr/>
        </p:nvSpPr>
        <p:spPr bwMode="auto">
          <a:xfrm rot="10800000" flipV="1">
            <a:off x="-19050" y="0"/>
            <a:ext cx="9144000" cy="51657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algn="ctr" eaLnBrk="0" hangingPunct="0">
              <a:defRPr/>
            </a:pPr>
            <a:endParaRPr lang="en-US" sz="1600">
              <a:solidFill>
                <a:srgbClr val="7F7F7F"/>
              </a:solidFill>
              <a:latin typeface="Calibri" pitchFamily="-112" charset="0"/>
              <a:ea typeface="ＭＳ Ｐゴシック" pitchFamily="-112" charset="-128"/>
            </a:endParaRPr>
          </a:p>
        </p:txBody>
      </p:sp>
      <p:grpSp>
        <p:nvGrpSpPr>
          <p:cNvPr id="2" name="Group 17"/>
          <p:cNvGrpSpPr>
            <a:grpSpLocks/>
          </p:cNvGrpSpPr>
          <p:nvPr/>
        </p:nvGrpSpPr>
        <p:grpSpPr bwMode="auto">
          <a:xfrm>
            <a:off x="3001963" y="1798638"/>
            <a:ext cx="3155950" cy="3154362"/>
            <a:chOff x="3001963" y="1798638"/>
            <a:chExt cx="3155950" cy="3154362"/>
          </a:xfrm>
        </p:grpSpPr>
        <p:sp>
          <p:nvSpPr>
            <p:cNvPr id="48" name="Krans 47"/>
            <p:cNvSpPr>
              <a:spLocks noChangeArrowheads="1"/>
            </p:cNvSpPr>
            <p:nvPr/>
          </p:nvSpPr>
          <p:spPr bwMode="auto">
            <a:xfrm>
              <a:off x="3001963" y="1798638"/>
              <a:ext cx="3155950" cy="3154362"/>
            </a:xfrm>
            <a:custGeom>
              <a:avLst/>
              <a:gdLst>
                <a:gd name="T0" fmla="*/ 1577912 w 3155824"/>
                <a:gd name="T1" fmla="*/ 0 h 3154244"/>
                <a:gd name="T2" fmla="*/ 462160 w 3155824"/>
                <a:gd name="T3" fmla="*/ 461928 h 3154244"/>
                <a:gd name="T4" fmla="*/ 0 w 3155824"/>
                <a:gd name="T5" fmla="*/ 1577122 h 3154244"/>
                <a:gd name="T6" fmla="*/ 462160 w 3155824"/>
                <a:gd name="T7" fmla="*/ 2692316 h 3154244"/>
                <a:gd name="T8" fmla="*/ 1577912 w 3155824"/>
                <a:gd name="T9" fmla="*/ 3154244 h 3154244"/>
                <a:gd name="T10" fmla="*/ 2693664 w 3155824"/>
                <a:gd name="T11" fmla="*/ 2692316 h 3154244"/>
                <a:gd name="T12" fmla="*/ 3155824 w 3155824"/>
                <a:gd name="T13" fmla="*/ 1577122 h 3154244"/>
                <a:gd name="T14" fmla="*/ 2693664 w 3155824"/>
                <a:gd name="T15" fmla="*/ 461928 h 3154244"/>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462160 w 3155824"/>
                <a:gd name="T25" fmla="*/ 461928 h 3154244"/>
                <a:gd name="T26" fmla="*/ 2693664 w 3155824"/>
                <a:gd name="T27" fmla="*/ 2692316 h 31542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55824" h="3154244">
                  <a:moveTo>
                    <a:pt x="0" y="1577122"/>
                  </a:moveTo>
                  <a:lnTo>
                    <a:pt x="0" y="1577122"/>
                  </a:lnTo>
                  <a:cubicBezTo>
                    <a:pt x="1" y="706102"/>
                    <a:pt x="706456" y="1"/>
                    <a:pt x="1577912" y="1"/>
                  </a:cubicBezTo>
                  <a:cubicBezTo>
                    <a:pt x="1577913" y="1"/>
                    <a:pt x="1577913" y="2"/>
                    <a:pt x="1577914" y="2"/>
                  </a:cubicBezTo>
                  <a:cubicBezTo>
                    <a:pt x="2449370" y="3"/>
                    <a:pt x="3155825" y="706104"/>
                    <a:pt x="3155825" y="1577124"/>
                  </a:cubicBezTo>
                  <a:cubicBezTo>
                    <a:pt x="3155825" y="1577124"/>
                    <a:pt x="3155824" y="1577125"/>
                    <a:pt x="3155824" y="1577126"/>
                  </a:cubicBezTo>
                  <a:lnTo>
                    <a:pt x="3155825" y="1577127"/>
                  </a:lnTo>
                  <a:cubicBezTo>
                    <a:pt x="3155825" y="2448147"/>
                    <a:pt x="2449369" y="3154249"/>
                    <a:pt x="1577913" y="3154249"/>
                  </a:cubicBezTo>
                  <a:cubicBezTo>
                    <a:pt x="1577912" y="3154248"/>
                    <a:pt x="1577912" y="3154248"/>
                    <a:pt x="1577912" y="3154248"/>
                  </a:cubicBezTo>
                  <a:cubicBezTo>
                    <a:pt x="706455" y="3154248"/>
                    <a:pt x="1" y="2448147"/>
                    <a:pt x="1" y="1577127"/>
                  </a:cubicBezTo>
                  <a:cubicBezTo>
                    <a:pt x="1" y="1577126"/>
                    <a:pt x="1" y="1577125"/>
                    <a:pt x="1" y="1577125"/>
                  </a:cubicBezTo>
                  <a:close/>
                  <a:moveTo>
                    <a:pt x="527137" y="1577122"/>
                  </a:moveTo>
                  <a:lnTo>
                    <a:pt x="527137" y="1577122"/>
                  </a:lnTo>
                  <a:cubicBezTo>
                    <a:pt x="527137" y="1577122"/>
                    <a:pt x="527136" y="1577122"/>
                    <a:pt x="527136" y="1577122"/>
                  </a:cubicBezTo>
                  <a:cubicBezTo>
                    <a:pt x="527136" y="2157013"/>
                    <a:pt x="997584" y="2627107"/>
                    <a:pt x="1577911" y="2627107"/>
                  </a:cubicBezTo>
                  <a:cubicBezTo>
                    <a:pt x="1577911" y="2627107"/>
                    <a:pt x="1577911" y="2627107"/>
                    <a:pt x="1577912" y="2627107"/>
                  </a:cubicBezTo>
                  <a:cubicBezTo>
                    <a:pt x="2158238" y="2627107"/>
                    <a:pt x="2628686" y="2157014"/>
                    <a:pt x="2628686" y="1577123"/>
                  </a:cubicBezTo>
                  <a:lnTo>
                    <a:pt x="2628687" y="1577124"/>
                  </a:lnTo>
                  <a:cubicBezTo>
                    <a:pt x="2628687" y="997233"/>
                    <a:pt x="2158239" y="527139"/>
                    <a:pt x="1577912" y="527139"/>
                  </a:cubicBezTo>
                  <a:lnTo>
                    <a:pt x="1577911" y="527139"/>
                  </a:lnTo>
                  <a:cubicBezTo>
                    <a:pt x="1577911" y="527139"/>
                    <a:pt x="1577911" y="527138"/>
                    <a:pt x="1577911" y="527138"/>
                  </a:cubicBezTo>
                  <a:cubicBezTo>
                    <a:pt x="997584" y="527138"/>
                    <a:pt x="527136" y="997232"/>
                    <a:pt x="527136" y="1577123"/>
                  </a:cubicBezTo>
                  <a:close/>
                </a:path>
              </a:pathLst>
            </a:custGeom>
            <a:solidFill>
              <a:schemeClr val="bg1"/>
            </a:solidFill>
            <a:ln w="12700">
              <a:solidFill>
                <a:srgbClr val="BFBFBF"/>
              </a:solidFill>
              <a:miter lim="800000"/>
              <a:headEnd/>
              <a:tailEnd/>
            </a:ln>
            <a:effectLst>
              <a:outerShdw blurRad="63500" dist="38100" dir="2700000" algn="tl" rotWithShape="0">
                <a:srgbClr val="000000">
                  <a:alpha val="39999"/>
                </a:srgbClr>
              </a:outerShdw>
            </a:effectLst>
          </p:spPr>
          <p:txBody>
            <a:bodyPr anchor="ctr"/>
            <a:lstStyle/>
            <a:p>
              <a:pPr algn="ctr" eaLnBrk="0" hangingPunct="0">
                <a:defRPr/>
              </a:pPr>
              <a:endParaRPr lang="en-US" sz="1600">
                <a:solidFill>
                  <a:srgbClr val="FFFFFF"/>
                </a:solidFill>
                <a:latin typeface="Arial Narrow" charset="0"/>
                <a:ea typeface="ＭＳ Ｐゴシック" pitchFamily="-112" charset="-128"/>
              </a:endParaRPr>
            </a:p>
          </p:txBody>
        </p:sp>
        <p:sp>
          <p:nvSpPr>
            <p:cNvPr id="7174" name="Freeform 89"/>
            <p:cNvSpPr>
              <a:spLocks/>
            </p:cNvSpPr>
            <p:nvPr/>
          </p:nvSpPr>
          <p:spPr bwMode="auto">
            <a:xfrm>
              <a:off x="4605338" y="1903413"/>
              <a:ext cx="1244600" cy="896937"/>
            </a:xfrm>
            <a:custGeom>
              <a:avLst/>
              <a:gdLst>
                <a:gd name="T0" fmla="*/ 2147483647 w 788"/>
                <a:gd name="T1" fmla="*/ 2147483647 h 568"/>
                <a:gd name="T2" fmla="*/ 2147483647 w 788"/>
                <a:gd name="T3" fmla="*/ 2147483647 h 568"/>
                <a:gd name="T4" fmla="*/ 2147483647 w 788"/>
                <a:gd name="T5" fmla="*/ 2147483647 h 568"/>
                <a:gd name="T6" fmla="*/ 2147483647 w 788"/>
                <a:gd name="T7" fmla="*/ 2147483647 h 568"/>
                <a:gd name="T8" fmla="*/ 2147483647 w 788"/>
                <a:gd name="T9" fmla="*/ 2147483647 h 568"/>
                <a:gd name="T10" fmla="*/ 2147483647 w 788"/>
                <a:gd name="T11" fmla="*/ 2147483647 h 568"/>
                <a:gd name="T12" fmla="*/ 2147483647 w 788"/>
                <a:gd name="T13" fmla="*/ 2147483647 h 568"/>
                <a:gd name="T14" fmla="*/ 2147483647 w 788"/>
                <a:gd name="T15" fmla="*/ 2147483647 h 568"/>
                <a:gd name="T16" fmla="*/ 2147483647 w 788"/>
                <a:gd name="T17" fmla="*/ 2147483647 h 568"/>
                <a:gd name="T18" fmla="*/ 2147483647 w 788"/>
                <a:gd name="T19" fmla="*/ 2147483647 h 568"/>
                <a:gd name="T20" fmla="*/ 2147483647 w 788"/>
                <a:gd name="T21" fmla="*/ 2147483647 h 568"/>
                <a:gd name="T22" fmla="*/ 2147483647 w 788"/>
                <a:gd name="T23" fmla="*/ 2147483647 h 568"/>
                <a:gd name="T24" fmla="*/ 2147483647 w 788"/>
                <a:gd name="T25" fmla="*/ 2147483647 h 568"/>
                <a:gd name="T26" fmla="*/ 2147483647 w 788"/>
                <a:gd name="T27" fmla="*/ 2147483647 h 568"/>
                <a:gd name="T28" fmla="*/ 2147483647 w 788"/>
                <a:gd name="T29" fmla="*/ 2147483647 h 568"/>
                <a:gd name="T30" fmla="*/ 2147483647 w 788"/>
                <a:gd name="T31" fmla="*/ 2147483647 h 568"/>
                <a:gd name="T32" fmla="*/ 2147483647 w 788"/>
                <a:gd name="T33" fmla="*/ 2147483647 h 568"/>
                <a:gd name="T34" fmla="*/ 0 w 788"/>
                <a:gd name="T35" fmla="*/ 0 h 568"/>
                <a:gd name="T36" fmla="*/ 0 w 788"/>
                <a:gd name="T37" fmla="*/ 2147483647 h 568"/>
                <a:gd name="T38" fmla="*/ 0 w 788"/>
                <a:gd name="T39" fmla="*/ 2147483647 h 568"/>
                <a:gd name="T40" fmla="*/ 2147483647 w 788"/>
                <a:gd name="T41" fmla="*/ 2147483647 h 568"/>
                <a:gd name="T42" fmla="*/ 2147483647 w 788"/>
                <a:gd name="T43" fmla="*/ 2147483647 h 568"/>
                <a:gd name="T44" fmla="*/ 2147483647 w 788"/>
                <a:gd name="T45" fmla="*/ 2147483647 h 568"/>
                <a:gd name="T46" fmla="*/ 2147483647 w 788"/>
                <a:gd name="T47" fmla="*/ 2147483647 h 568"/>
                <a:gd name="T48" fmla="*/ 2147483647 w 788"/>
                <a:gd name="T49" fmla="*/ 2147483647 h 568"/>
                <a:gd name="T50" fmla="*/ 2147483647 w 788"/>
                <a:gd name="T51" fmla="*/ 2147483647 h 568"/>
                <a:gd name="T52" fmla="*/ 2147483647 w 788"/>
                <a:gd name="T53" fmla="*/ 2147483647 h 568"/>
                <a:gd name="T54" fmla="*/ 2147483647 w 788"/>
                <a:gd name="T55" fmla="*/ 2147483647 h 568"/>
                <a:gd name="T56" fmla="*/ 2147483647 w 788"/>
                <a:gd name="T57" fmla="*/ 2147483647 h 568"/>
                <a:gd name="T58" fmla="*/ 2147483647 w 788"/>
                <a:gd name="T59" fmla="*/ 2147483647 h 568"/>
                <a:gd name="T60" fmla="*/ 2147483647 w 788"/>
                <a:gd name="T61" fmla="*/ 2147483647 h 568"/>
                <a:gd name="T62" fmla="*/ 2147483647 w 788"/>
                <a:gd name="T63" fmla="*/ 2147483647 h 568"/>
                <a:gd name="T64" fmla="*/ 2147483647 w 788"/>
                <a:gd name="T65" fmla="*/ 2147483647 h 568"/>
                <a:gd name="T66" fmla="*/ 2147483647 w 788"/>
                <a:gd name="T67" fmla="*/ 2147483647 h 568"/>
                <a:gd name="T68" fmla="*/ 2147483647 w 788"/>
                <a:gd name="T69" fmla="*/ 2147483647 h 568"/>
                <a:gd name="T70" fmla="*/ 2147483647 w 788"/>
                <a:gd name="T71" fmla="*/ 2147483647 h 568"/>
                <a:gd name="T72" fmla="*/ 2147483647 w 788"/>
                <a:gd name="T73" fmla="*/ 2147483647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458"/>
                  </a:moveTo>
                  <a:lnTo>
                    <a:pt x="788" y="458"/>
                  </a:lnTo>
                  <a:lnTo>
                    <a:pt x="756" y="406"/>
                  </a:lnTo>
                  <a:lnTo>
                    <a:pt x="720" y="356"/>
                  </a:lnTo>
                  <a:lnTo>
                    <a:pt x="682" y="310"/>
                  </a:lnTo>
                  <a:lnTo>
                    <a:pt x="642" y="266"/>
                  </a:lnTo>
                  <a:lnTo>
                    <a:pt x="598" y="226"/>
                  </a:lnTo>
                  <a:lnTo>
                    <a:pt x="554" y="188"/>
                  </a:lnTo>
                  <a:lnTo>
                    <a:pt x="506" y="154"/>
                  </a:lnTo>
                  <a:lnTo>
                    <a:pt x="456" y="124"/>
                  </a:lnTo>
                  <a:lnTo>
                    <a:pt x="404" y="96"/>
                  </a:lnTo>
                  <a:lnTo>
                    <a:pt x="350" y="70"/>
                  </a:lnTo>
                  <a:lnTo>
                    <a:pt x="294" y="50"/>
                  </a:lnTo>
                  <a:lnTo>
                    <a:pt x="238" y="32"/>
                  </a:lnTo>
                  <a:lnTo>
                    <a:pt x="180" y="18"/>
                  </a:lnTo>
                  <a:lnTo>
                    <a:pt x="122" y="8"/>
                  </a:lnTo>
                  <a:lnTo>
                    <a:pt x="62" y="2"/>
                  </a:lnTo>
                  <a:lnTo>
                    <a:pt x="0" y="0"/>
                  </a:lnTo>
                  <a:lnTo>
                    <a:pt x="0" y="220"/>
                  </a:lnTo>
                  <a:lnTo>
                    <a:pt x="46" y="222"/>
                  </a:lnTo>
                  <a:lnTo>
                    <a:pt x="92" y="226"/>
                  </a:lnTo>
                  <a:lnTo>
                    <a:pt x="136" y="234"/>
                  </a:lnTo>
                  <a:lnTo>
                    <a:pt x="180" y="244"/>
                  </a:lnTo>
                  <a:lnTo>
                    <a:pt x="224" y="258"/>
                  </a:lnTo>
                  <a:lnTo>
                    <a:pt x="266" y="274"/>
                  </a:lnTo>
                  <a:lnTo>
                    <a:pt x="306" y="292"/>
                  </a:lnTo>
                  <a:lnTo>
                    <a:pt x="346" y="314"/>
                  </a:lnTo>
                  <a:lnTo>
                    <a:pt x="384" y="336"/>
                  </a:lnTo>
                  <a:lnTo>
                    <a:pt x="420" y="362"/>
                  </a:lnTo>
                  <a:lnTo>
                    <a:pt x="456" y="392"/>
                  </a:lnTo>
                  <a:lnTo>
                    <a:pt x="488" y="422"/>
                  </a:lnTo>
                  <a:lnTo>
                    <a:pt x="520" y="456"/>
                  </a:lnTo>
                  <a:lnTo>
                    <a:pt x="548" y="490"/>
                  </a:lnTo>
                  <a:lnTo>
                    <a:pt x="574" y="528"/>
                  </a:lnTo>
                  <a:lnTo>
                    <a:pt x="600" y="568"/>
                  </a:lnTo>
                  <a:lnTo>
                    <a:pt x="788" y="458"/>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7175" name="Freeform 90"/>
            <p:cNvSpPr>
              <a:spLocks/>
            </p:cNvSpPr>
            <p:nvPr/>
          </p:nvSpPr>
          <p:spPr bwMode="auto">
            <a:xfrm>
              <a:off x="5578475" y="2673350"/>
              <a:ext cx="493713" cy="1444625"/>
            </a:xfrm>
            <a:custGeom>
              <a:avLst/>
              <a:gdLst>
                <a:gd name="T0" fmla="*/ 2147483647 w 312"/>
                <a:gd name="T1" fmla="*/ 2147483647 h 914"/>
                <a:gd name="T2" fmla="*/ 2147483647 w 312"/>
                <a:gd name="T3" fmla="*/ 2147483647 h 914"/>
                <a:gd name="T4" fmla="*/ 2147483647 w 312"/>
                <a:gd name="T5" fmla="*/ 2147483647 h 914"/>
                <a:gd name="T6" fmla="*/ 2147483647 w 312"/>
                <a:gd name="T7" fmla="*/ 2147483647 h 914"/>
                <a:gd name="T8" fmla="*/ 2147483647 w 312"/>
                <a:gd name="T9" fmla="*/ 2147483647 h 914"/>
                <a:gd name="T10" fmla="*/ 2147483647 w 312"/>
                <a:gd name="T11" fmla="*/ 2147483647 h 914"/>
                <a:gd name="T12" fmla="*/ 2147483647 w 312"/>
                <a:gd name="T13" fmla="*/ 2147483647 h 914"/>
                <a:gd name="T14" fmla="*/ 2147483647 w 312"/>
                <a:gd name="T15" fmla="*/ 2147483647 h 914"/>
                <a:gd name="T16" fmla="*/ 2147483647 w 312"/>
                <a:gd name="T17" fmla="*/ 2147483647 h 914"/>
                <a:gd name="T18" fmla="*/ 2147483647 w 312"/>
                <a:gd name="T19" fmla="*/ 2147483647 h 914"/>
                <a:gd name="T20" fmla="*/ 2147483647 w 312"/>
                <a:gd name="T21" fmla="*/ 2147483647 h 914"/>
                <a:gd name="T22" fmla="*/ 2147483647 w 312"/>
                <a:gd name="T23" fmla="*/ 2147483647 h 914"/>
                <a:gd name="T24" fmla="*/ 2147483647 w 312"/>
                <a:gd name="T25" fmla="*/ 2147483647 h 914"/>
                <a:gd name="T26" fmla="*/ 2147483647 w 312"/>
                <a:gd name="T27" fmla="*/ 2147483647 h 914"/>
                <a:gd name="T28" fmla="*/ 2147483647 w 312"/>
                <a:gd name="T29" fmla="*/ 2147483647 h 914"/>
                <a:gd name="T30" fmla="*/ 2147483647 w 312"/>
                <a:gd name="T31" fmla="*/ 2147483647 h 914"/>
                <a:gd name="T32" fmla="*/ 2147483647 w 312"/>
                <a:gd name="T33" fmla="*/ 2147483647 h 914"/>
                <a:gd name="T34" fmla="*/ 2147483647 w 312"/>
                <a:gd name="T35" fmla="*/ 0 h 914"/>
                <a:gd name="T36" fmla="*/ 0 w 312"/>
                <a:gd name="T37" fmla="*/ 2147483647 h 914"/>
                <a:gd name="T38" fmla="*/ 0 w 312"/>
                <a:gd name="T39" fmla="*/ 2147483647 h 914"/>
                <a:gd name="T40" fmla="*/ 2147483647 w 312"/>
                <a:gd name="T41" fmla="*/ 2147483647 h 914"/>
                <a:gd name="T42" fmla="*/ 2147483647 w 312"/>
                <a:gd name="T43" fmla="*/ 2147483647 h 914"/>
                <a:gd name="T44" fmla="*/ 2147483647 w 312"/>
                <a:gd name="T45" fmla="*/ 2147483647 h 914"/>
                <a:gd name="T46" fmla="*/ 2147483647 w 312"/>
                <a:gd name="T47" fmla="*/ 2147483647 h 914"/>
                <a:gd name="T48" fmla="*/ 2147483647 w 312"/>
                <a:gd name="T49" fmla="*/ 2147483647 h 914"/>
                <a:gd name="T50" fmla="*/ 2147483647 w 312"/>
                <a:gd name="T51" fmla="*/ 2147483647 h 914"/>
                <a:gd name="T52" fmla="*/ 2147483647 w 312"/>
                <a:gd name="T53" fmla="*/ 2147483647 h 914"/>
                <a:gd name="T54" fmla="*/ 2147483647 w 312"/>
                <a:gd name="T55" fmla="*/ 2147483647 h 914"/>
                <a:gd name="T56" fmla="*/ 2147483647 w 312"/>
                <a:gd name="T57" fmla="*/ 2147483647 h 914"/>
                <a:gd name="T58" fmla="*/ 2147483647 w 312"/>
                <a:gd name="T59" fmla="*/ 2147483647 h 914"/>
                <a:gd name="T60" fmla="*/ 2147483647 w 312"/>
                <a:gd name="T61" fmla="*/ 2147483647 h 914"/>
                <a:gd name="T62" fmla="*/ 2147483647 w 312"/>
                <a:gd name="T63" fmla="*/ 2147483647 h 914"/>
                <a:gd name="T64" fmla="*/ 2147483647 w 312"/>
                <a:gd name="T65" fmla="*/ 2147483647 h 914"/>
                <a:gd name="T66" fmla="*/ 2147483647 w 312"/>
                <a:gd name="T67" fmla="*/ 2147483647 h 914"/>
                <a:gd name="T68" fmla="*/ 2147483647 w 312"/>
                <a:gd name="T69" fmla="*/ 2147483647 h 914"/>
                <a:gd name="T70" fmla="*/ 0 w 312"/>
                <a:gd name="T71" fmla="*/ 2147483647 h 914"/>
                <a:gd name="T72" fmla="*/ 2147483647 w 312"/>
                <a:gd name="T73" fmla="*/ 2147483647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2"/>
                <a:gd name="T112" fmla="*/ 0 h 914"/>
                <a:gd name="T113" fmla="*/ 312 w 312"/>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2" h="914">
                  <a:moveTo>
                    <a:pt x="190" y="914"/>
                  </a:moveTo>
                  <a:lnTo>
                    <a:pt x="190" y="914"/>
                  </a:lnTo>
                  <a:lnTo>
                    <a:pt x="218" y="860"/>
                  </a:lnTo>
                  <a:lnTo>
                    <a:pt x="242" y="804"/>
                  </a:lnTo>
                  <a:lnTo>
                    <a:pt x="264" y="748"/>
                  </a:lnTo>
                  <a:lnTo>
                    <a:pt x="280" y="690"/>
                  </a:lnTo>
                  <a:lnTo>
                    <a:pt x="294" y="634"/>
                  </a:lnTo>
                  <a:lnTo>
                    <a:pt x="304" y="574"/>
                  </a:lnTo>
                  <a:lnTo>
                    <a:pt x="310" y="516"/>
                  </a:lnTo>
                  <a:lnTo>
                    <a:pt x="312" y="456"/>
                  </a:lnTo>
                  <a:lnTo>
                    <a:pt x="310" y="398"/>
                  </a:lnTo>
                  <a:lnTo>
                    <a:pt x="304" y="338"/>
                  </a:lnTo>
                  <a:lnTo>
                    <a:pt x="294" y="280"/>
                  </a:lnTo>
                  <a:lnTo>
                    <a:pt x="280" y="222"/>
                  </a:lnTo>
                  <a:lnTo>
                    <a:pt x="264" y="164"/>
                  </a:lnTo>
                  <a:lnTo>
                    <a:pt x="242" y="108"/>
                  </a:lnTo>
                  <a:lnTo>
                    <a:pt x="218" y="54"/>
                  </a:lnTo>
                  <a:lnTo>
                    <a:pt x="190" y="0"/>
                  </a:lnTo>
                  <a:lnTo>
                    <a:pt x="0" y="110"/>
                  </a:lnTo>
                  <a:lnTo>
                    <a:pt x="22" y="150"/>
                  </a:lnTo>
                  <a:lnTo>
                    <a:pt x="40" y="192"/>
                  </a:lnTo>
                  <a:lnTo>
                    <a:pt x="56" y="234"/>
                  </a:lnTo>
                  <a:lnTo>
                    <a:pt x="70" y="278"/>
                  </a:lnTo>
                  <a:lnTo>
                    <a:pt x="80" y="322"/>
                  </a:lnTo>
                  <a:lnTo>
                    <a:pt x="88" y="366"/>
                  </a:lnTo>
                  <a:lnTo>
                    <a:pt x="92" y="412"/>
                  </a:lnTo>
                  <a:lnTo>
                    <a:pt x="92" y="456"/>
                  </a:lnTo>
                  <a:lnTo>
                    <a:pt x="92" y="502"/>
                  </a:lnTo>
                  <a:lnTo>
                    <a:pt x="88" y="546"/>
                  </a:lnTo>
                  <a:lnTo>
                    <a:pt x="80" y="590"/>
                  </a:lnTo>
                  <a:lnTo>
                    <a:pt x="70" y="634"/>
                  </a:lnTo>
                  <a:lnTo>
                    <a:pt x="56" y="678"/>
                  </a:lnTo>
                  <a:lnTo>
                    <a:pt x="40" y="720"/>
                  </a:lnTo>
                  <a:lnTo>
                    <a:pt x="22" y="762"/>
                  </a:lnTo>
                  <a:lnTo>
                    <a:pt x="0" y="804"/>
                  </a:lnTo>
                  <a:lnTo>
                    <a:pt x="190" y="914"/>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4" name="Freeform 91"/>
            <p:cNvSpPr>
              <a:spLocks/>
            </p:cNvSpPr>
            <p:nvPr/>
          </p:nvSpPr>
          <p:spPr bwMode="auto">
            <a:xfrm>
              <a:off x="4605338" y="3990975"/>
              <a:ext cx="1244600" cy="893763"/>
            </a:xfrm>
            <a:custGeom>
              <a:avLst/>
              <a:gdLst>
                <a:gd name="T0" fmla="*/ 0 w 788"/>
                <a:gd name="T1" fmla="*/ 566 h 566"/>
                <a:gd name="T2" fmla="*/ 0 w 788"/>
                <a:gd name="T3" fmla="*/ 566 h 566"/>
                <a:gd name="T4" fmla="*/ 62 w 788"/>
                <a:gd name="T5" fmla="*/ 564 h 566"/>
                <a:gd name="T6" fmla="*/ 122 w 788"/>
                <a:gd name="T7" fmla="*/ 558 h 566"/>
                <a:gd name="T8" fmla="*/ 180 w 788"/>
                <a:gd name="T9" fmla="*/ 548 h 566"/>
                <a:gd name="T10" fmla="*/ 238 w 788"/>
                <a:gd name="T11" fmla="*/ 534 h 566"/>
                <a:gd name="T12" fmla="*/ 294 w 788"/>
                <a:gd name="T13" fmla="*/ 518 h 566"/>
                <a:gd name="T14" fmla="*/ 350 w 788"/>
                <a:gd name="T15" fmla="*/ 496 h 566"/>
                <a:gd name="T16" fmla="*/ 404 w 788"/>
                <a:gd name="T17" fmla="*/ 472 h 566"/>
                <a:gd name="T18" fmla="*/ 456 w 788"/>
                <a:gd name="T19" fmla="*/ 444 h 566"/>
                <a:gd name="T20" fmla="*/ 506 w 788"/>
                <a:gd name="T21" fmla="*/ 412 h 566"/>
                <a:gd name="T22" fmla="*/ 554 w 788"/>
                <a:gd name="T23" fmla="*/ 378 h 566"/>
                <a:gd name="T24" fmla="*/ 598 w 788"/>
                <a:gd name="T25" fmla="*/ 340 h 566"/>
                <a:gd name="T26" fmla="*/ 642 w 788"/>
                <a:gd name="T27" fmla="*/ 300 h 566"/>
                <a:gd name="T28" fmla="*/ 682 w 788"/>
                <a:gd name="T29" fmla="*/ 256 h 566"/>
                <a:gd name="T30" fmla="*/ 720 w 788"/>
                <a:gd name="T31" fmla="*/ 210 h 566"/>
                <a:gd name="T32" fmla="*/ 756 w 788"/>
                <a:gd name="T33" fmla="*/ 162 h 566"/>
                <a:gd name="T34" fmla="*/ 788 w 788"/>
                <a:gd name="T35" fmla="*/ 110 h 566"/>
                <a:gd name="T36" fmla="*/ 600 w 788"/>
                <a:gd name="T37" fmla="*/ 0 h 566"/>
                <a:gd name="T38" fmla="*/ 600 w 788"/>
                <a:gd name="T39" fmla="*/ 0 h 566"/>
                <a:gd name="T40" fmla="*/ 574 w 788"/>
                <a:gd name="T41" fmla="*/ 40 h 566"/>
                <a:gd name="T42" fmla="*/ 548 w 788"/>
                <a:gd name="T43" fmla="*/ 76 h 566"/>
                <a:gd name="T44" fmla="*/ 520 w 788"/>
                <a:gd name="T45" fmla="*/ 112 h 566"/>
                <a:gd name="T46" fmla="*/ 488 w 788"/>
                <a:gd name="T47" fmla="*/ 144 h 566"/>
                <a:gd name="T48" fmla="*/ 456 w 788"/>
                <a:gd name="T49" fmla="*/ 176 h 566"/>
                <a:gd name="T50" fmla="*/ 420 w 788"/>
                <a:gd name="T51" fmla="*/ 204 h 566"/>
                <a:gd name="T52" fmla="*/ 384 w 788"/>
                <a:gd name="T53" fmla="*/ 230 h 566"/>
                <a:gd name="T54" fmla="*/ 346 w 788"/>
                <a:gd name="T55" fmla="*/ 254 h 566"/>
                <a:gd name="T56" fmla="*/ 306 w 788"/>
                <a:gd name="T57" fmla="*/ 276 h 566"/>
                <a:gd name="T58" fmla="*/ 266 w 788"/>
                <a:gd name="T59" fmla="*/ 294 h 566"/>
                <a:gd name="T60" fmla="*/ 224 w 788"/>
                <a:gd name="T61" fmla="*/ 310 h 566"/>
                <a:gd name="T62" fmla="*/ 180 w 788"/>
                <a:gd name="T63" fmla="*/ 324 h 566"/>
                <a:gd name="T64" fmla="*/ 136 w 788"/>
                <a:gd name="T65" fmla="*/ 334 h 566"/>
                <a:gd name="T66" fmla="*/ 92 w 788"/>
                <a:gd name="T67" fmla="*/ 342 h 566"/>
                <a:gd name="T68" fmla="*/ 46 w 788"/>
                <a:gd name="T69" fmla="*/ 346 h 566"/>
                <a:gd name="T70" fmla="*/ 0 w 788"/>
                <a:gd name="T71" fmla="*/ 348 h 566"/>
                <a:gd name="T72" fmla="*/ 0 w 788"/>
                <a:gd name="T73" fmla="*/ 566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566"/>
                  </a:moveTo>
                  <a:lnTo>
                    <a:pt x="0" y="566"/>
                  </a:lnTo>
                  <a:lnTo>
                    <a:pt x="62" y="564"/>
                  </a:lnTo>
                  <a:lnTo>
                    <a:pt x="122" y="558"/>
                  </a:lnTo>
                  <a:lnTo>
                    <a:pt x="180" y="548"/>
                  </a:lnTo>
                  <a:lnTo>
                    <a:pt x="238" y="534"/>
                  </a:lnTo>
                  <a:lnTo>
                    <a:pt x="294" y="518"/>
                  </a:lnTo>
                  <a:lnTo>
                    <a:pt x="350" y="496"/>
                  </a:lnTo>
                  <a:lnTo>
                    <a:pt x="404" y="472"/>
                  </a:lnTo>
                  <a:lnTo>
                    <a:pt x="456" y="444"/>
                  </a:lnTo>
                  <a:lnTo>
                    <a:pt x="506" y="412"/>
                  </a:lnTo>
                  <a:lnTo>
                    <a:pt x="554" y="378"/>
                  </a:lnTo>
                  <a:lnTo>
                    <a:pt x="598" y="340"/>
                  </a:lnTo>
                  <a:lnTo>
                    <a:pt x="642" y="300"/>
                  </a:lnTo>
                  <a:lnTo>
                    <a:pt x="682" y="256"/>
                  </a:lnTo>
                  <a:lnTo>
                    <a:pt x="720" y="210"/>
                  </a:lnTo>
                  <a:lnTo>
                    <a:pt x="756" y="162"/>
                  </a:lnTo>
                  <a:lnTo>
                    <a:pt x="788" y="110"/>
                  </a:lnTo>
                  <a:lnTo>
                    <a:pt x="600" y="0"/>
                  </a:lnTo>
                  <a:lnTo>
                    <a:pt x="574" y="40"/>
                  </a:lnTo>
                  <a:lnTo>
                    <a:pt x="548" y="76"/>
                  </a:lnTo>
                  <a:lnTo>
                    <a:pt x="520" y="112"/>
                  </a:lnTo>
                  <a:lnTo>
                    <a:pt x="488" y="144"/>
                  </a:lnTo>
                  <a:lnTo>
                    <a:pt x="456" y="176"/>
                  </a:lnTo>
                  <a:lnTo>
                    <a:pt x="420" y="204"/>
                  </a:lnTo>
                  <a:lnTo>
                    <a:pt x="384" y="230"/>
                  </a:lnTo>
                  <a:lnTo>
                    <a:pt x="346" y="254"/>
                  </a:lnTo>
                  <a:lnTo>
                    <a:pt x="306" y="276"/>
                  </a:lnTo>
                  <a:lnTo>
                    <a:pt x="266" y="294"/>
                  </a:lnTo>
                  <a:lnTo>
                    <a:pt x="224" y="310"/>
                  </a:lnTo>
                  <a:lnTo>
                    <a:pt x="180" y="324"/>
                  </a:lnTo>
                  <a:lnTo>
                    <a:pt x="136" y="334"/>
                  </a:lnTo>
                  <a:lnTo>
                    <a:pt x="92" y="342"/>
                  </a:lnTo>
                  <a:lnTo>
                    <a:pt x="46" y="346"/>
                  </a:lnTo>
                  <a:lnTo>
                    <a:pt x="0" y="348"/>
                  </a:lnTo>
                  <a:lnTo>
                    <a:pt x="0" y="566"/>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5" name="Freeform 92"/>
            <p:cNvSpPr>
              <a:spLocks/>
            </p:cNvSpPr>
            <p:nvPr/>
          </p:nvSpPr>
          <p:spPr bwMode="auto">
            <a:xfrm>
              <a:off x="3306763" y="3990975"/>
              <a:ext cx="1244600" cy="893763"/>
            </a:xfrm>
            <a:custGeom>
              <a:avLst/>
              <a:gdLst>
                <a:gd name="T0" fmla="*/ 0 w 788"/>
                <a:gd name="T1" fmla="*/ 110 h 566"/>
                <a:gd name="T2" fmla="*/ 0 w 788"/>
                <a:gd name="T3" fmla="*/ 110 h 566"/>
                <a:gd name="T4" fmla="*/ 32 w 788"/>
                <a:gd name="T5" fmla="*/ 162 h 566"/>
                <a:gd name="T6" fmla="*/ 68 w 788"/>
                <a:gd name="T7" fmla="*/ 210 h 566"/>
                <a:gd name="T8" fmla="*/ 106 w 788"/>
                <a:gd name="T9" fmla="*/ 256 h 566"/>
                <a:gd name="T10" fmla="*/ 146 w 788"/>
                <a:gd name="T11" fmla="*/ 300 h 566"/>
                <a:gd name="T12" fmla="*/ 190 w 788"/>
                <a:gd name="T13" fmla="*/ 340 h 566"/>
                <a:gd name="T14" fmla="*/ 236 w 788"/>
                <a:gd name="T15" fmla="*/ 378 h 566"/>
                <a:gd name="T16" fmla="*/ 284 w 788"/>
                <a:gd name="T17" fmla="*/ 412 h 566"/>
                <a:gd name="T18" fmla="*/ 334 w 788"/>
                <a:gd name="T19" fmla="*/ 444 h 566"/>
                <a:gd name="T20" fmla="*/ 386 w 788"/>
                <a:gd name="T21" fmla="*/ 472 h 566"/>
                <a:gd name="T22" fmla="*/ 438 w 788"/>
                <a:gd name="T23" fmla="*/ 496 h 566"/>
                <a:gd name="T24" fmla="*/ 494 w 788"/>
                <a:gd name="T25" fmla="*/ 518 h 566"/>
                <a:gd name="T26" fmla="*/ 550 w 788"/>
                <a:gd name="T27" fmla="*/ 534 h 566"/>
                <a:gd name="T28" fmla="*/ 608 w 788"/>
                <a:gd name="T29" fmla="*/ 548 h 566"/>
                <a:gd name="T30" fmla="*/ 668 w 788"/>
                <a:gd name="T31" fmla="*/ 558 h 566"/>
                <a:gd name="T32" fmla="*/ 728 w 788"/>
                <a:gd name="T33" fmla="*/ 564 h 566"/>
                <a:gd name="T34" fmla="*/ 788 w 788"/>
                <a:gd name="T35" fmla="*/ 566 h 566"/>
                <a:gd name="T36" fmla="*/ 788 w 788"/>
                <a:gd name="T37" fmla="*/ 348 h 566"/>
                <a:gd name="T38" fmla="*/ 788 w 788"/>
                <a:gd name="T39" fmla="*/ 348 h 566"/>
                <a:gd name="T40" fmla="*/ 742 w 788"/>
                <a:gd name="T41" fmla="*/ 346 h 566"/>
                <a:gd name="T42" fmla="*/ 696 w 788"/>
                <a:gd name="T43" fmla="*/ 342 h 566"/>
                <a:gd name="T44" fmla="*/ 652 w 788"/>
                <a:gd name="T45" fmla="*/ 334 h 566"/>
                <a:gd name="T46" fmla="*/ 608 w 788"/>
                <a:gd name="T47" fmla="*/ 324 h 566"/>
                <a:gd name="T48" fmla="*/ 564 w 788"/>
                <a:gd name="T49" fmla="*/ 310 h 566"/>
                <a:gd name="T50" fmla="*/ 522 w 788"/>
                <a:gd name="T51" fmla="*/ 294 h 566"/>
                <a:gd name="T52" fmla="*/ 482 w 788"/>
                <a:gd name="T53" fmla="*/ 276 h 566"/>
                <a:gd name="T54" fmla="*/ 442 w 788"/>
                <a:gd name="T55" fmla="*/ 254 h 566"/>
                <a:gd name="T56" fmla="*/ 404 w 788"/>
                <a:gd name="T57" fmla="*/ 230 h 566"/>
                <a:gd name="T58" fmla="*/ 368 w 788"/>
                <a:gd name="T59" fmla="*/ 204 h 566"/>
                <a:gd name="T60" fmla="*/ 334 w 788"/>
                <a:gd name="T61" fmla="*/ 176 h 566"/>
                <a:gd name="T62" fmla="*/ 300 w 788"/>
                <a:gd name="T63" fmla="*/ 144 h 566"/>
                <a:gd name="T64" fmla="*/ 270 w 788"/>
                <a:gd name="T65" fmla="*/ 112 h 566"/>
                <a:gd name="T66" fmla="*/ 240 w 788"/>
                <a:gd name="T67" fmla="*/ 76 h 566"/>
                <a:gd name="T68" fmla="*/ 214 w 788"/>
                <a:gd name="T69" fmla="*/ 40 h 566"/>
                <a:gd name="T70" fmla="*/ 190 w 788"/>
                <a:gd name="T71" fmla="*/ 0 h 566"/>
                <a:gd name="T72" fmla="*/ 0 w 788"/>
                <a:gd name="T73" fmla="*/ 110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110"/>
                  </a:moveTo>
                  <a:lnTo>
                    <a:pt x="0" y="110"/>
                  </a:lnTo>
                  <a:lnTo>
                    <a:pt x="32" y="162"/>
                  </a:lnTo>
                  <a:lnTo>
                    <a:pt x="68" y="210"/>
                  </a:lnTo>
                  <a:lnTo>
                    <a:pt x="106" y="256"/>
                  </a:lnTo>
                  <a:lnTo>
                    <a:pt x="146" y="300"/>
                  </a:lnTo>
                  <a:lnTo>
                    <a:pt x="190" y="340"/>
                  </a:lnTo>
                  <a:lnTo>
                    <a:pt x="236" y="378"/>
                  </a:lnTo>
                  <a:lnTo>
                    <a:pt x="284" y="412"/>
                  </a:lnTo>
                  <a:lnTo>
                    <a:pt x="334" y="444"/>
                  </a:lnTo>
                  <a:lnTo>
                    <a:pt x="386" y="472"/>
                  </a:lnTo>
                  <a:lnTo>
                    <a:pt x="438" y="496"/>
                  </a:lnTo>
                  <a:lnTo>
                    <a:pt x="494" y="518"/>
                  </a:lnTo>
                  <a:lnTo>
                    <a:pt x="550" y="534"/>
                  </a:lnTo>
                  <a:lnTo>
                    <a:pt x="608" y="548"/>
                  </a:lnTo>
                  <a:lnTo>
                    <a:pt x="668" y="558"/>
                  </a:lnTo>
                  <a:lnTo>
                    <a:pt x="728" y="564"/>
                  </a:lnTo>
                  <a:lnTo>
                    <a:pt x="788" y="566"/>
                  </a:lnTo>
                  <a:lnTo>
                    <a:pt x="788" y="348"/>
                  </a:lnTo>
                  <a:lnTo>
                    <a:pt x="742" y="346"/>
                  </a:lnTo>
                  <a:lnTo>
                    <a:pt x="696" y="342"/>
                  </a:lnTo>
                  <a:lnTo>
                    <a:pt x="652" y="334"/>
                  </a:lnTo>
                  <a:lnTo>
                    <a:pt x="608" y="324"/>
                  </a:lnTo>
                  <a:lnTo>
                    <a:pt x="564" y="310"/>
                  </a:lnTo>
                  <a:lnTo>
                    <a:pt x="522" y="294"/>
                  </a:lnTo>
                  <a:lnTo>
                    <a:pt x="482" y="276"/>
                  </a:lnTo>
                  <a:lnTo>
                    <a:pt x="442" y="254"/>
                  </a:lnTo>
                  <a:lnTo>
                    <a:pt x="404" y="230"/>
                  </a:lnTo>
                  <a:lnTo>
                    <a:pt x="368" y="204"/>
                  </a:lnTo>
                  <a:lnTo>
                    <a:pt x="334" y="176"/>
                  </a:lnTo>
                  <a:lnTo>
                    <a:pt x="300" y="144"/>
                  </a:lnTo>
                  <a:lnTo>
                    <a:pt x="270" y="112"/>
                  </a:lnTo>
                  <a:lnTo>
                    <a:pt x="240" y="76"/>
                  </a:lnTo>
                  <a:lnTo>
                    <a:pt x="214" y="40"/>
                  </a:lnTo>
                  <a:lnTo>
                    <a:pt x="190" y="0"/>
                  </a:lnTo>
                  <a:lnTo>
                    <a:pt x="0" y="11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6" name="Freeform 93"/>
            <p:cNvSpPr>
              <a:spLocks/>
            </p:cNvSpPr>
            <p:nvPr/>
          </p:nvSpPr>
          <p:spPr bwMode="auto">
            <a:xfrm>
              <a:off x="3089275" y="2673350"/>
              <a:ext cx="488950" cy="1444625"/>
            </a:xfrm>
            <a:custGeom>
              <a:avLst/>
              <a:gdLst>
                <a:gd name="T0" fmla="*/ 122 w 310"/>
                <a:gd name="T1" fmla="*/ 0 h 914"/>
                <a:gd name="T2" fmla="*/ 122 w 310"/>
                <a:gd name="T3" fmla="*/ 0 h 914"/>
                <a:gd name="T4" fmla="*/ 92 w 310"/>
                <a:gd name="T5" fmla="*/ 54 h 914"/>
                <a:gd name="T6" fmla="*/ 68 w 310"/>
                <a:gd name="T7" fmla="*/ 108 h 914"/>
                <a:gd name="T8" fmla="*/ 48 w 310"/>
                <a:gd name="T9" fmla="*/ 164 h 914"/>
                <a:gd name="T10" fmla="*/ 30 w 310"/>
                <a:gd name="T11" fmla="*/ 222 h 914"/>
                <a:gd name="T12" fmla="*/ 16 w 310"/>
                <a:gd name="T13" fmla="*/ 280 h 914"/>
                <a:gd name="T14" fmla="*/ 8 w 310"/>
                <a:gd name="T15" fmla="*/ 338 h 914"/>
                <a:gd name="T16" fmla="*/ 2 w 310"/>
                <a:gd name="T17" fmla="*/ 398 h 914"/>
                <a:gd name="T18" fmla="*/ 0 w 310"/>
                <a:gd name="T19" fmla="*/ 456 h 914"/>
                <a:gd name="T20" fmla="*/ 2 w 310"/>
                <a:gd name="T21" fmla="*/ 516 h 914"/>
                <a:gd name="T22" fmla="*/ 8 w 310"/>
                <a:gd name="T23" fmla="*/ 574 h 914"/>
                <a:gd name="T24" fmla="*/ 16 w 310"/>
                <a:gd name="T25" fmla="*/ 634 h 914"/>
                <a:gd name="T26" fmla="*/ 30 w 310"/>
                <a:gd name="T27" fmla="*/ 690 h 914"/>
                <a:gd name="T28" fmla="*/ 48 w 310"/>
                <a:gd name="T29" fmla="*/ 748 h 914"/>
                <a:gd name="T30" fmla="*/ 68 w 310"/>
                <a:gd name="T31" fmla="*/ 804 h 914"/>
                <a:gd name="T32" fmla="*/ 92 w 310"/>
                <a:gd name="T33" fmla="*/ 860 h 914"/>
                <a:gd name="T34" fmla="*/ 122 w 310"/>
                <a:gd name="T35" fmla="*/ 914 h 914"/>
                <a:gd name="T36" fmla="*/ 310 w 310"/>
                <a:gd name="T37" fmla="*/ 804 h 914"/>
                <a:gd name="T38" fmla="*/ 310 w 310"/>
                <a:gd name="T39" fmla="*/ 804 h 914"/>
                <a:gd name="T40" fmla="*/ 288 w 310"/>
                <a:gd name="T41" fmla="*/ 762 h 914"/>
                <a:gd name="T42" fmla="*/ 270 w 310"/>
                <a:gd name="T43" fmla="*/ 720 h 914"/>
                <a:gd name="T44" fmla="*/ 254 w 310"/>
                <a:gd name="T45" fmla="*/ 678 h 914"/>
                <a:gd name="T46" fmla="*/ 240 w 310"/>
                <a:gd name="T47" fmla="*/ 634 h 914"/>
                <a:gd name="T48" fmla="*/ 230 w 310"/>
                <a:gd name="T49" fmla="*/ 590 h 914"/>
                <a:gd name="T50" fmla="*/ 224 w 310"/>
                <a:gd name="T51" fmla="*/ 546 h 914"/>
                <a:gd name="T52" fmla="*/ 220 w 310"/>
                <a:gd name="T53" fmla="*/ 502 h 914"/>
                <a:gd name="T54" fmla="*/ 218 w 310"/>
                <a:gd name="T55" fmla="*/ 456 h 914"/>
                <a:gd name="T56" fmla="*/ 220 w 310"/>
                <a:gd name="T57" fmla="*/ 412 h 914"/>
                <a:gd name="T58" fmla="*/ 224 w 310"/>
                <a:gd name="T59" fmla="*/ 366 h 914"/>
                <a:gd name="T60" fmla="*/ 230 w 310"/>
                <a:gd name="T61" fmla="*/ 322 h 914"/>
                <a:gd name="T62" fmla="*/ 240 w 310"/>
                <a:gd name="T63" fmla="*/ 278 h 914"/>
                <a:gd name="T64" fmla="*/ 254 w 310"/>
                <a:gd name="T65" fmla="*/ 234 h 914"/>
                <a:gd name="T66" fmla="*/ 270 w 310"/>
                <a:gd name="T67" fmla="*/ 192 h 914"/>
                <a:gd name="T68" fmla="*/ 288 w 310"/>
                <a:gd name="T69" fmla="*/ 150 h 914"/>
                <a:gd name="T70" fmla="*/ 310 w 310"/>
                <a:gd name="T71" fmla="*/ 110 h 914"/>
                <a:gd name="T72" fmla="*/ 122 w 310"/>
                <a:gd name="T73" fmla="*/ 0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0"/>
                <a:gd name="T112" fmla="*/ 0 h 914"/>
                <a:gd name="T113" fmla="*/ 310 w 310"/>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0" h="914">
                  <a:moveTo>
                    <a:pt x="122" y="0"/>
                  </a:moveTo>
                  <a:lnTo>
                    <a:pt x="122" y="0"/>
                  </a:lnTo>
                  <a:lnTo>
                    <a:pt x="92" y="54"/>
                  </a:lnTo>
                  <a:lnTo>
                    <a:pt x="68" y="108"/>
                  </a:lnTo>
                  <a:lnTo>
                    <a:pt x="48" y="164"/>
                  </a:lnTo>
                  <a:lnTo>
                    <a:pt x="30" y="222"/>
                  </a:lnTo>
                  <a:lnTo>
                    <a:pt x="16" y="280"/>
                  </a:lnTo>
                  <a:lnTo>
                    <a:pt x="8" y="338"/>
                  </a:lnTo>
                  <a:lnTo>
                    <a:pt x="2" y="398"/>
                  </a:lnTo>
                  <a:lnTo>
                    <a:pt x="0" y="456"/>
                  </a:lnTo>
                  <a:lnTo>
                    <a:pt x="2" y="516"/>
                  </a:lnTo>
                  <a:lnTo>
                    <a:pt x="8" y="574"/>
                  </a:lnTo>
                  <a:lnTo>
                    <a:pt x="16" y="634"/>
                  </a:lnTo>
                  <a:lnTo>
                    <a:pt x="30" y="690"/>
                  </a:lnTo>
                  <a:lnTo>
                    <a:pt x="48" y="748"/>
                  </a:lnTo>
                  <a:lnTo>
                    <a:pt x="68" y="804"/>
                  </a:lnTo>
                  <a:lnTo>
                    <a:pt x="92" y="860"/>
                  </a:lnTo>
                  <a:lnTo>
                    <a:pt x="122" y="914"/>
                  </a:lnTo>
                  <a:lnTo>
                    <a:pt x="310" y="804"/>
                  </a:lnTo>
                  <a:lnTo>
                    <a:pt x="288" y="762"/>
                  </a:lnTo>
                  <a:lnTo>
                    <a:pt x="270" y="720"/>
                  </a:lnTo>
                  <a:lnTo>
                    <a:pt x="254" y="678"/>
                  </a:lnTo>
                  <a:lnTo>
                    <a:pt x="240" y="634"/>
                  </a:lnTo>
                  <a:lnTo>
                    <a:pt x="230" y="590"/>
                  </a:lnTo>
                  <a:lnTo>
                    <a:pt x="224" y="546"/>
                  </a:lnTo>
                  <a:lnTo>
                    <a:pt x="220" y="502"/>
                  </a:lnTo>
                  <a:lnTo>
                    <a:pt x="218" y="456"/>
                  </a:lnTo>
                  <a:lnTo>
                    <a:pt x="220" y="412"/>
                  </a:lnTo>
                  <a:lnTo>
                    <a:pt x="224" y="366"/>
                  </a:lnTo>
                  <a:lnTo>
                    <a:pt x="230" y="322"/>
                  </a:lnTo>
                  <a:lnTo>
                    <a:pt x="240" y="278"/>
                  </a:lnTo>
                  <a:lnTo>
                    <a:pt x="254" y="234"/>
                  </a:lnTo>
                  <a:lnTo>
                    <a:pt x="270" y="192"/>
                  </a:lnTo>
                  <a:lnTo>
                    <a:pt x="288" y="150"/>
                  </a:lnTo>
                  <a:lnTo>
                    <a:pt x="310" y="110"/>
                  </a:lnTo>
                  <a:lnTo>
                    <a:pt x="122" y="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7" name="Freeform 94"/>
            <p:cNvSpPr>
              <a:spLocks/>
            </p:cNvSpPr>
            <p:nvPr/>
          </p:nvSpPr>
          <p:spPr bwMode="auto">
            <a:xfrm>
              <a:off x="3306763" y="1903413"/>
              <a:ext cx="1244600" cy="896937"/>
            </a:xfrm>
            <a:custGeom>
              <a:avLst/>
              <a:gdLst>
                <a:gd name="T0" fmla="*/ 788 w 788"/>
                <a:gd name="T1" fmla="*/ 0 h 568"/>
                <a:gd name="T2" fmla="*/ 788 w 788"/>
                <a:gd name="T3" fmla="*/ 0 h 568"/>
                <a:gd name="T4" fmla="*/ 728 w 788"/>
                <a:gd name="T5" fmla="*/ 2 h 568"/>
                <a:gd name="T6" fmla="*/ 668 w 788"/>
                <a:gd name="T7" fmla="*/ 8 h 568"/>
                <a:gd name="T8" fmla="*/ 608 w 788"/>
                <a:gd name="T9" fmla="*/ 18 h 568"/>
                <a:gd name="T10" fmla="*/ 550 w 788"/>
                <a:gd name="T11" fmla="*/ 32 h 568"/>
                <a:gd name="T12" fmla="*/ 494 w 788"/>
                <a:gd name="T13" fmla="*/ 50 h 568"/>
                <a:gd name="T14" fmla="*/ 438 w 788"/>
                <a:gd name="T15" fmla="*/ 70 h 568"/>
                <a:gd name="T16" fmla="*/ 386 w 788"/>
                <a:gd name="T17" fmla="*/ 96 h 568"/>
                <a:gd name="T18" fmla="*/ 334 w 788"/>
                <a:gd name="T19" fmla="*/ 124 h 568"/>
                <a:gd name="T20" fmla="*/ 284 w 788"/>
                <a:gd name="T21" fmla="*/ 154 h 568"/>
                <a:gd name="T22" fmla="*/ 236 w 788"/>
                <a:gd name="T23" fmla="*/ 188 h 568"/>
                <a:gd name="T24" fmla="*/ 190 w 788"/>
                <a:gd name="T25" fmla="*/ 226 h 568"/>
                <a:gd name="T26" fmla="*/ 146 w 788"/>
                <a:gd name="T27" fmla="*/ 266 h 568"/>
                <a:gd name="T28" fmla="*/ 106 w 788"/>
                <a:gd name="T29" fmla="*/ 310 h 568"/>
                <a:gd name="T30" fmla="*/ 68 w 788"/>
                <a:gd name="T31" fmla="*/ 356 h 568"/>
                <a:gd name="T32" fmla="*/ 32 w 788"/>
                <a:gd name="T33" fmla="*/ 406 h 568"/>
                <a:gd name="T34" fmla="*/ 0 w 788"/>
                <a:gd name="T35" fmla="*/ 458 h 568"/>
                <a:gd name="T36" fmla="*/ 190 w 788"/>
                <a:gd name="T37" fmla="*/ 568 h 568"/>
                <a:gd name="T38" fmla="*/ 190 w 788"/>
                <a:gd name="T39" fmla="*/ 568 h 568"/>
                <a:gd name="T40" fmla="*/ 214 w 788"/>
                <a:gd name="T41" fmla="*/ 528 h 568"/>
                <a:gd name="T42" fmla="*/ 240 w 788"/>
                <a:gd name="T43" fmla="*/ 490 h 568"/>
                <a:gd name="T44" fmla="*/ 270 w 788"/>
                <a:gd name="T45" fmla="*/ 456 h 568"/>
                <a:gd name="T46" fmla="*/ 300 w 788"/>
                <a:gd name="T47" fmla="*/ 422 h 568"/>
                <a:gd name="T48" fmla="*/ 334 w 788"/>
                <a:gd name="T49" fmla="*/ 392 h 568"/>
                <a:gd name="T50" fmla="*/ 368 w 788"/>
                <a:gd name="T51" fmla="*/ 362 h 568"/>
                <a:gd name="T52" fmla="*/ 404 w 788"/>
                <a:gd name="T53" fmla="*/ 336 h 568"/>
                <a:gd name="T54" fmla="*/ 442 w 788"/>
                <a:gd name="T55" fmla="*/ 314 h 568"/>
                <a:gd name="T56" fmla="*/ 482 w 788"/>
                <a:gd name="T57" fmla="*/ 292 h 568"/>
                <a:gd name="T58" fmla="*/ 522 w 788"/>
                <a:gd name="T59" fmla="*/ 274 h 568"/>
                <a:gd name="T60" fmla="*/ 564 w 788"/>
                <a:gd name="T61" fmla="*/ 258 h 568"/>
                <a:gd name="T62" fmla="*/ 608 w 788"/>
                <a:gd name="T63" fmla="*/ 244 h 568"/>
                <a:gd name="T64" fmla="*/ 652 w 788"/>
                <a:gd name="T65" fmla="*/ 234 h 568"/>
                <a:gd name="T66" fmla="*/ 696 w 788"/>
                <a:gd name="T67" fmla="*/ 226 h 568"/>
                <a:gd name="T68" fmla="*/ 742 w 788"/>
                <a:gd name="T69" fmla="*/ 222 h 568"/>
                <a:gd name="T70" fmla="*/ 788 w 788"/>
                <a:gd name="T71" fmla="*/ 220 h 568"/>
                <a:gd name="T72" fmla="*/ 788 w 788"/>
                <a:gd name="T73" fmla="*/ 0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0"/>
                  </a:moveTo>
                  <a:lnTo>
                    <a:pt x="788" y="0"/>
                  </a:lnTo>
                  <a:lnTo>
                    <a:pt x="728" y="2"/>
                  </a:lnTo>
                  <a:lnTo>
                    <a:pt x="668" y="8"/>
                  </a:lnTo>
                  <a:lnTo>
                    <a:pt x="608" y="18"/>
                  </a:lnTo>
                  <a:lnTo>
                    <a:pt x="550" y="32"/>
                  </a:lnTo>
                  <a:lnTo>
                    <a:pt x="494" y="50"/>
                  </a:lnTo>
                  <a:lnTo>
                    <a:pt x="438" y="70"/>
                  </a:lnTo>
                  <a:lnTo>
                    <a:pt x="386" y="96"/>
                  </a:lnTo>
                  <a:lnTo>
                    <a:pt x="334" y="124"/>
                  </a:lnTo>
                  <a:lnTo>
                    <a:pt x="284" y="154"/>
                  </a:lnTo>
                  <a:lnTo>
                    <a:pt x="236" y="188"/>
                  </a:lnTo>
                  <a:lnTo>
                    <a:pt x="190" y="226"/>
                  </a:lnTo>
                  <a:lnTo>
                    <a:pt x="146" y="266"/>
                  </a:lnTo>
                  <a:lnTo>
                    <a:pt x="106" y="310"/>
                  </a:lnTo>
                  <a:lnTo>
                    <a:pt x="68" y="356"/>
                  </a:lnTo>
                  <a:lnTo>
                    <a:pt x="32" y="406"/>
                  </a:lnTo>
                  <a:lnTo>
                    <a:pt x="0" y="458"/>
                  </a:lnTo>
                  <a:lnTo>
                    <a:pt x="190" y="568"/>
                  </a:lnTo>
                  <a:lnTo>
                    <a:pt x="214" y="528"/>
                  </a:lnTo>
                  <a:lnTo>
                    <a:pt x="240" y="490"/>
                  </a:lnTo>
                  <a:lnTo>
                    <a:pt x="270" y="456"/>
                  </a:lnTo>
                  <a:lnTo>
                    <a:pt x="300" y="422"/>
                  </a:lnTo>
                  <a:lnTo>
                    <a:pt x="334" y="392"/>
                  </a:lnTo>
                  <a:lnTo>
                    <a:pt x="368" y="362"/>
                  </a:lnTo>
                  <a:lnTo>
                    <a:pt x="404" y="336"/>
                  </a:lnTo>
                  <a:lnTo>
                    <a:pt x="442" y="314"/>
                  </a:lnTo>
                  <a:lnTo>
                    <a:pt x="482" y="292"/>
                  </a:lnTo>
                  <a:lnTo>
                    <a:pt x="522" y="274"/>
                  </a:lnTo>
                  <a:lnTo>
                    <a:pt x="564" y="258"/>
                  </a:lnTo>
                  <a:lnTo>
                    <a:pt x="608" y="244"/>
                  </a:lnTo>
                  <a:lnTo>
                    <a:pt x="652" y="234"/>
                  </a:lnTo>
                  <a:lnTo>
                    <a:pt x="696" y="226"/>
                  </a:lnTo>
                  <a:lnTo>
                    <a:pt x="742" y="222"/>
                  </a:lnTo>
                  <a:lnTo>
                    <a:pt x="788" y="220"/>
                  </a:lnTo>
                  <a:lnTo>
                    <a:pt x="788" y="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grpSp>
      <p:sp>
        <p:nvSpPr>
          <p:cNvPr id="19" name="Freeform 89"/>
          <p:cNvSpPr>
            <a:spLocks/>
          </p:cNvSpPr>
          <p:nvPr/>
        </p:nvSpPr>
        <p:spPr bwMode="auto">
          <a:xfrm>
            <a:off x="4605338" y="1903413"/>
            <a:ext cx="1244600" cy="896937"/>
          </a:xfrm>
          <a:custGeom>
            <a:avLst/>
            <a:gdLst>
              <a:gd name="T0" fmla="*/ 2147483647 w 788"/>
              <a:gd name="T1" fmla="*/ 2147483647 h 568"/>
              <a:gd name="T2" fmla="*/ 2147483647 w 788"/>
              <a:gd name="T3" fmla="*/ 2147483647 h 568"/>
              <a:gd name="T4" fmla="*/ 2147483647 w 788"/>
              <a:gd name="T5" fmla="*/ 2147483647 h 568"/>
              <a:gd name="T6" fmla="*/ 2147483647 w 788"/>
              <a:gd name="T7" fmla="*/ 2147483647 h 568"/>
              <a:gd name="T8" fmla="*/ 2147483647 w 788"/>
              <a:gd name="T9" fmla="*/ 2147483647 h 568"/>
              <a:gd name="T10" fmla="*/ 2147483647 w 788"/>
              <a:gd name="T11" fmla="*/ 2147483647 h 568"/>
              <a:gd name="T12" fmla="*/ 2147483647 w 788"/>
              <a:gd name="T13" fmla="*/ 2147483647 h 568"/>
              <a:gd name="T14" fmla="*/ 2147483647 w 788"/>
              <a:gd name="T15" fmla="*/ 2147483647 h 568"/>
              <a:gd name="T16" fmla="*/ 2147483647 w 788"/>
              <a:gd name="T17" fmla="*/ 2147483647 h 568"/>
              <a:gd name="T18" fmla="*/ 2147483647 w 788"/>
              <a:gd name="T19" fmla="*/ 2147483647 h 568"/>
              <a:gd name="T20" fmla="*/ 2147483647 w 788"/>
              <a:gd name="T21" fmla="*/ 2147483647 h 568"/>
              <a:gd name="T22" fmla="*/ 2147483647 w 788"/>
              <a:gd name="T23" fmla="*/ 2147483647 h 568"/>
              <a:gd name="T24" fmla="*/ 2147483647 w 788"/>
              <a:gd name="T25" fmla="*/ 2147483647 h 568"/>
              <a:gd name="T26" fmla="*/ 2147483647 w 788"/>
              <a:gd name="T27" fmla="*/ 2147483647 h 568"/>
              <a:gd name="T28" fmla="*/ 2147483647 w 788"/>
              <a:gd name="T29" fmla="*/ 2147483647 h 568"/>
              <a:gd name="T30" fmla="*/ 2147483647 w 788"/>
              <a:gd name="T31" fmla="*/ 2147483647 h 568"/>
              <a:gd name="T32" fmla="*/ 2147483647 w 788"/>
              <a:gd name="T33" fmla="*/ 2147483647 h 568"/>
              <a:gd name="T34" fmla="*/ 0 w 788"/>
              <a:gd name="T35" fmla="*/ 0 h 568"/>
              <a:gd name="T36" fmla="*/ 0 w 788"/>
              <a:gd name="T37" fmla="*/ 2147483647 h 568"/>
              <a:gd name="T38" fmla="*/ 0 w 788"/>
              <a:gd name="T39" fmla="*/ 2147483647 h 568"/>
              <a:gd name="T40" fmla="*/ 2147483647 w 788"/>
              <a:gd name="T41" fmla="*/ 2147483647 h 568"/>
              <a:gd name="T42" fmla="*/ 2147483647 w 788"/>
              <a:gd name="T43" fmla="*/ 2147483647 h 568"/>
              <a:gd name="T44" fmla="*/ 2147483647 w 788"/>
              <a:gd name="T45" fmla="*/ 2147483647 h 568"/>
              <a:gd name="T46" fmla="*/ 2147483647 w 788"/>
              <a:gd name="T47" fmla="*/ 2147483647 h 568"/>
              <a:gd name="T48" fmla="*/ 2147483647 w 788"/>
              <a:gd name="T49" fmla="*/ 2147483647 h 568"/>
              <a:gd name="T50" fmla="*/ 2147483647 w 788"/>
              <a:gd name="T51" fmla="*/ 2147483647 h 568"/>
              <a:gd name="T52" fmla="*/ 2147483647 w 788"/>
              <a:gd name="T53" fmla="*/ 2147483647 h 568"/>
              <a:gd name="T54" fmla="*/ 2147483647 w 788"/>
              <a:gd name="T55" fmla="*/ 2147483647 h 568"/>
              <a:gd name="T56" fmla="*/ 2147483647 w 788"/>
              <a:gd name="T57" fmla="*/ 2147483647 h 568"/>
              <a:gd name="T58" fmla="*/ 2147483647 w 788"/>
              <a:gd name="T59" fmla="*/ 2147483647 h 568"/>
              <a:gd name="T60" fmla="*/ 2147483647 w 788"/>
              <a:gd name="T61" fmla="*/ 2147483647 h 568"/>
              <a:gd name="T62" fmla="*/ 2147483647 w 788"/>
              <a:gd name="T63" fmla="*/ 2147483647 h 568"/>
              <a:gd name="T64" fmla="*/ 2147483647 w 788"/>
              <a:gd name="T65" fmla="*/ 2147483647 h 568"/>
              <a:gd name="T66" fmla="*/ 2147483647 w 788"/>
              <a:gd name="T67" fmla="*/ 2147483647 h 568"/>
              <a:gd name="T68" fmla="*/ 2147483647 w 788"/>
              <a:gd name="T69" fmla="*/ 2147483647 h 568"/>
              <a:gd name="T70" fmla="*/ 2147483647 w 788"/>
              <a:gd name="T71" fmla="*/ 2147483647 h 568"/>
              <a:gd name="T72" fmla="*/ 2147483647 w 788"/>
              <a:gd name="T73" fmla="*/ 2147483647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458"/>
                </a:moveTo>
                <a:lnTo>
                  <a:pt x="788" y="458"/>
                </a:lnTo>
                <a:lnTo>
                  <a:pt x="756" y="406"/>
                </a:lnTo>
                <a:lnTo>
                  <a:pt x="720" y="356"/>
                </a:lnTo>
                <a:lnTo>
                  <a:pt x="682" y="310"/>
                </a:lnTo>
                <a:lnTo>
                  <a:pt x="642" y="266"/>
                </a:lnTo>
                <a:lnTo>
                  <a:pt x="598" y="226"/>
                </a:lnTo>
                <a:lnTo>
                  <a:pt x="554" y="188"/>
                </a:lnTo>
                <a:lnTo>
                  <a:pt x="506" y="154"/>
                </a:lnTo>
                <a:lnTo>
                  <a:pt x="456" y="124"/>
                </a:lnTo>
                <a:lnTo>
                  <a:pt x="404" y="96"/>
                </a:lnTo>
                <a:lnTo>
                  <a:pt x="350" y="70"/>
                </a:lnTo>
                <a:lnTo>
                  <a:pt x="294" y="50"/>
                </a:lnTo>
                <a:lnTo>
                  <a:pt x="238" y="32"/>
                </a:lnTo>
                <a:lnTo>
                  <a:pt x="180" y="18"/>
                </a:lnTo>
                <a:lnTo>
                  <a:pt x="122" y="8"/>
                </a:lnTo>
                <a:lnTo>
                  <a:pt x="62" y="2"/>
                </a:lnTo>
                <a:lnTo>
                  <a:pt x="0" y="0"/>
                </a:lnTo>
                <a:lnTo>
                  <a:pt x="0" y="220"/>
                </a:lnTo>
                <a:lnTo>
                  <a:pt x="46" y="222"/>
                </a:lnTo>
                <a:lnTo>
                  <a:pt x="92" y="226"/>
                </a:lnTo>
                <a:lnTo>
                  <a:pt x="136" y="234"/>
                </a:lnTo>
                <a:lnTo>
                  <a:pt x="180" y="244"/>
                </a:lnTo>
                <a:lnTo>
                  <a:pt x="224" y="258"/>
                </a:lnTo>
                <a:lnTo>
                  <a:pt x="266" y="274"/>
                </a:lnTo>
                <a:lnTo>
                  <a:pt x="306" y="292"/>
                </a:lnTo>
                <a:lnTo>
                  <a:pt x="346" y="314"/>
                </a:lnTo>
                <a:lnTo>
                  <a:pt x="384" y="336"/>
                </a:lnTo>
                <a:lnTo>
                  <a:pt x="420" y="362"/>
                </a:lnTo>
                <a:lnTo>
                  <a:pt x="456" y="392"/>
                </a:lnTo>
                <a:lnTo>
                  <a:pt x="488" y="422"/>
                </a:lnTo>
                <a:lnTo>
                  <a:pt x="520" y="456"/>
                </a:lnTo>
                <a:lnTo>
                  <a:pt x="548" y="490"/>
                </a:lnTo>
                <a:lnTo>
                  <a:pt x="574" y="528"/>
                </a:lnTo>
                <a:lnTo>
                  <a:pt x="600" y="568"/>
                </a:lnTo>
                <a:lnTo>
                  <a:pt x="788" y="458"/>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0" name="Freeform 90"/>
          <p:cNvSpPr>
            <a:spLocks/>
          </p:cNvSpPr>
          <p:nvPr/>
        </p:nvSpPr>
        <p:spPr bwMode="auto">
          <a:xfrm>
            <a:off x="5578475" y="2673350"/>
            <a:ext cx="493713" cy="1444625"/>
          </a:xfrm>
          <a:custGeom>
            <a:avLst/>
            <a:gdLst>
              <a:gd name="T0" fmla="*/ 2147483647 w 312"/>
              <a:gd name="T1" fmla="*/ 2147483647 h 914"/>
              <a:gd name="T2" fmla="*/ 2147483647 w 312"/>
              <a:gd name="T3" fmla="*/ 2147483647 h 914"/>
              <a:gd name="T4" fmla="*/ 2147483647 w 312"/>
              <a:gd name="T5" fmla="*/ 2147483647 h 914"/>
              <a:gd name="T6" fmla="*/ 2147483647 w 312"/>
              <a:gd name="T7" fmla="*/ 2147483647 h 914"/>
              <a:gd name="T8" fmla="*/ 2147483647 w 312"/>
              <a:gd name="T9" fmla="*/ 2147483647 h 914"/>
              <a:gd name="T10" fmla="*/ 2147483647 w 312"/>
              <a:gd name="T11" fmla="*/ 2147483647 h 914"/>
              <a:gd name="T12" fmla="*/ 2147483647 w 312"/>
              <a:gd name="T13" fmla="*/ 2147483647 h 914"/>
              <a:gd name="T14" fmla="*/ 2147483647 w 312"/>
              <a:gd name="T15" fmla="*/ 2147483647 h 914"/>
              <a:gd name="T16" fmla="*/ 2147483647 w 312"/>
              <a:gd name="T17" fmla="*/ 2147483647 h 914"/>
              <a:gd name="T18" fmla="*/ 2147483647 w 312"/>
              <a:gd name="T19" fmla="*/ 2147483647 h 914"/>
              <a:gd name="T20" fmla="*/ 2147483647 w 312"/>
              <a:gd name="T21" fmla="*/ 2147483647 h 914"/>
              <a:gd name="T22" fmla="*/ 2147483647 w 312"/>
              <a:gd name="T23" fmla="*/ 2147483647 h 914"/>
              <a:gd name="T24" fmla="*/ 2147483647 w 312"/>
              <a:gd name="T25" fmla="*/ 2147483647 h 914"/>
              <a:gd name="T26" fmla="*/ 2147483647 w 312"/>
              <a:gd name="T27" fmla="*/ 2147483647 h 914"/>
              <a:gd name="T28" fmla="*/ 2147483647 w 312"/>
              <a:gd name="T29" fmla="*/ 2147483647 h 914"/>
              <a:gd name="T30" fmla="*/ 2147483647 w 312"/>
              <a:gd name="T31" fmla="*/ 2147483647 h 914"/>
              <a:gd name="T32" fmla="*/ 2147483647 w 312"/>
              <a:gd name="T33" fmla="*/ 2147483647 h 914"/>
              <a:gd name="T34" fmla="*/ 2147483647 w 312"/>
              <a:gd name="T35" fmla="*/ 0 h 914"/>
              <a:gd name="T36" fmla="*/ 0 w 312"/>
              <a:gd name="T37" fmla="*/ 2147483647 h 914"/>
              <a:gd name="T38" fmla="*/ 0 w 312"/>
              <a:gd name="T39" fmla="*/ 2147483647 h 914"/>
              <a:gd name="T40" fmla="*/ 2147483647 w 312"/>
              <a:gd name="T41" fmla="*/ 2147483647 h 914"/>
              <a:gd name="T42" fmla="*/ 2147483647 w 312"/>
              <a:gd name="T43" fmla="*/ 2147483647 h 914"/>
              <a:gd name="T44" fmla="*/ 2147483647 w 312"/>
              <a:gd name="T45" fmla="*/ 2147483647 h 914"/>
              <a:gd name="T46" fmla="*/ 2147483647 w 312"/>
              <a:gd name="T47" fmla="*/ 2147483647 h 914"/>
              <a:gd name="T48" fmla="*/ 2147483647 w 312"/>
              <a:gd name="T49" fmla="*/ 2147483647 h 914"/>
              <a:gd name="T50" fmla="*/ 2147483647 w 312"/>
              <a:gd name="T51" fmla="*/ 2147483647 h 914"/>
              <a:gd name="T52" fmla="*/ 2147483647 w 312"/>
              <a:gd name="T53" fmla="*/ 2147483647 h 914"/>
              <a:gd name="T54" fmla="*/ 2147483647 w 312"/>
              <a:gd name="T55" fmla="*/ 2147483647 h 914"/>
              <a:gd name="T56" fmla="*/ 2147483647 w 312"/>
              <a:gd name="T57" fmla="*/ 2147483647 h 914"/>
              <a:gd name="T58" fmla="*/ 2147483647 w 312"/>
              <a:gd name="T59" fmla="*/ 2147483647 h 914"/>
              <a:gd name="T60" fmla="*/ 2147483647 w 312"/>
              <a:gd name="T61" fmla="*/ 2147483647 h 914"/>
              <a:gd name="T62" fmla="*/ 2147483647 w 312"/>
              <a:gd name="T63" fmla="*/ 2147483647 h 914"/>
              <a:gd name="T64" fmla="*/ 2147483647 w 312"/>
              <a:gd name="T65" fmla="*/ 2147483647 h 914"/>
              <a:gd name="T66" fmla="*/ 2147483647 w 312"/>
              <a:gd name="T67" fmla="*/ 2147483647 h 914"/>
              <a:gd name="T68" fmla="*/ 2147483647 w 312"/>
              <a:gd name="T69" fmla="*/ 2147483647 h 914"/>
              <a:gd name="T70" fmla="*/ 0 w 312"/>
              <a:gd name="T71" fmla="*/ 2147483647 h 914"/>
              <a:gd name="T72" fmla="*/ 2147483647 w 312"/>
              <a:gd name="T73" fmla="*/ 2147483647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2"/>
              <a:gd name="T112" fmla="*/ 0 h 914"/>
              <a:gd name="T113" fmla="*/ 312 w 312"/>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2" h="914">
                <a:moveTo>
                  <a:pt x="190" y="914"/>
                </a:moveTo>
                <a:lnTo>
                  <a:pt x="190" y="914"/>
                </a:lnTo>
                <a:lnTo>
                  <a:pt x="218" y="860"/>
                </a:lnTo>
                <a:lnTo>
                  <a:pt x="242" y="804"/>
                </a:lnTo>
                <a:lnTo>
                  <a:pt x="264" y="748"/>
                </a:lnTo>
                <a:lnTo>
                  <a:pt x="280" y="690"/>
                </a:lnTo>
                <a:lnTo>
                  <a:pt x="294" y="634"/>
                </a:lnTo>
                <a:lnTo>
                  <a:pt x="304" y="574"/>
                </a:lnTo>
                <a:lnTo>
                  <a:pt x="310" y="516"/>
                </a:lnTo>
                <a:lnTo>
                  <a:pt x="312" y="456"/>
                </a:lnTo>
                <a:lnTo>
                  <a:pt x="310" y="398"/>
                </a:lnTo>
                <a:lnTo>
                  <a:pt x="304" y="338"/>
                </a:lnTo>
                <a:lnTo>
                  <a:pt x="294" y="280"/>
                </a:lnTo>
                <a:lnTo>
                  <a:pt x="280" y="222"/>
                </a:lnTo>
                <a:lnTo>
                  <a:pt x="264" y="164"/>
                </a:lnTo>
                <a:lnTo>
                  <a:pt x="242" y="108"/>
                </a:lnTo>
                <a:lnTo>
                  <a:pt x="218" y="54"/>
                </a:lnTo>
                <a:lnTo>
                  <a:pt x="190" y="0"/>
                </a:lnTo>
                <a:lnTo>
                  <a:pt x="0" y="110"/>
                </a:lnTo>
                <a:lnTo>
                  <a:pt x="22" y="150"/>
                </a:lnTo>
                <a:lnTo>
                  <a:pt x="40" y="192"/>
                </a:lnTo>
                <a:lnTo>
                  <a:pt x="56" y="234"/>
                </a:lnTo>
                <a:lnTo>
                  <a:pt x="70" y="278"/>
                </a:lnTo>
                <a:lnTo>
                  <a:pt x="80" y="322"/>
                </a:lnTo>
                <a:lnTo>
                  <a:pt x="88" y="366"/>
                </a:lnTo>
                <a:lnTo>
                  <a:pt x="92" y="412"/>
                </a:lnTo>
                <a:lnTo>
                  <a:pt x="92" y="456"/>
                </a:lnTo>
                <a:lnTo>
                  <a:pt x="92" y="502"/>
                </a:lnTo>
                <a:lnTo>
                  <a:pt x="88" y="546"/>
                </a:lnTo>
                <a:lnTo>
                  <a:pt x="80" y="590"/>
                </a:lnTo>
                <a:lnTo>
                  <a:pt x="70" y="634"/>
                </a:lnTo>
                <a:lnTo>
                  <a:pt x="56" y="678"/>
                </a:lnTo>
                <a:lnTo>
                  <a:pt x="40" y="720"/>
                </a:lnTo>
                <a:lnTo>
                  <a:pt x="22" y="762"/>
                </a:lnTo>
                <a:lnTo>
                  <a:pt x="0" y="804"/>
                </a:lnTo>
                <a:lnTo>
                  <a:pt x="190" y="914"/>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1" name="Freeform 91"/>
          <p:cNvSpPr>
            <a:spLocks/>
          </p:cNvSpPr>
          <p:nvPr/>
        </p:nvSpPr>
        <p:spPr bwMode="auto">
          <a:xfrm>
            <a:off x="4605338" y="3990975"/>
            <a:ext cx="1244600" cy="893763"/>
          </a:xfrm>
          <a:custGeom>
            <a:avLst/>
            <a:gdLst>
              <a:gd name="T0" fmla="*/ 0 w 788"/>
              <a:gd name="T1" fmla="*/ 566 h 566"/>
              <a:gd name="T2" fmla="*/ 0 w 788"/>
              <a:gd name="T3" fmla="*/ 566 h 566"/>
              <a:gd name="T4" fmla="*/ 62 w 788"/>
              <a:gd name="T5" fmla="*/ 564 h 566"/>
              <a:gd name="T6" fmla="*/ 122 w 788"/>
              <a:gd name="T7" fmla="*/ 558 h 566"/>
              <a:gd name="T8" fmla="*/ 180 w 788"/>
              <a:gd name="T9" fmla="*/ 548 h 566"/>
              <a:gd name="T10" fmla="*/ 238 w 788"/>
              <a:gd name="T11" fmla="*/ 534 h 566"/>
              <a:gd name="T12" fmla="*/ 294 w 788"/>
              <a:gd name="T13" fmla="*/ 518 h 566"/>
              <a:gd name="T14" fmla="*/ 350 w 788"/>
              <a:gd name="T15" fmla="*/ 496 h 566"/>
              <a:gd name="T16" fmla="*/ 404 w 788"/>
              <a:gd name="T17" fmla="*/ 472 h 566"/>
              <a:gd name="T18" fmla="*/ 456 w 788"/>
              <a:gd name="T19" fmla="*/ 444 h 566"/>
              <a:gd name="T20" fmla="*/ 506 w 788"/>
              <a:gd name="T21" fmla="*/ 412 h 566"/>
              <a:gd name="T22" fmla="*/ 554 w 788"/>
              <a:gd name="T23" fmla="*/ 378 h 566"/>
              <a:gd name="T24" fmla="*/ 598 w 788"/>
              <a:gd name="T25" fmla="*/ 340 h 566"/>
              <a:gd name="T26" fmla="*/ 642 w 788"/>
              <a:gd name="T27" fmla="*/ 300 h 566"/>
              <a:gd name="T28" fmla="*/ 682 w 788"/>
              <a:gd name="T29" fmla="*/ 256 h 566"/>
              <a:gd name="T30" fmla="*/ 720 w 788"/>
              <a:gd name="T31" fmla="*/ 210 h 566"/>
              <a:gd name="T32" fmla="*/ 756 w 788"/>
              <a:gd name="T33" fmla="*/ 162 h 566"/>
              <a:gd name="T34" fmla="*/ 788 w 788"/>
              <a:gd name="T35" fmla="*/ 110 h 566"/>
              <a:gd name="T36" fmla="*/ 600 w 788"/>
              <a:gd name="T37" fmla="*/ 0 h 566"/>
              <a:gd name="T38" fmla="*/ 600 w 788"/>
              <a:gd name="T39" fmla="*/ 0 h 566"/>
              <a:gd name="T40" fmla="*/ 574 w 788"/>
              <a:gd name="T41" fmla="*/ 40 h 566"/>
              <a:gd name="T42" fmla="*/ 548 w 788"/>
              <a:gd name="T43" fmla="*/ 76 h 566"/>
              <a:gd name="T44" fmla="*/ 520 w 788"/>
              <a:gd name="T45" fmla="*/ 112 h 566"/>
              <a:gd name="T46" fmla="*/ 488 w 788"/>
              <a:gd name="T47" fmla="*/ 144 h 566"/>
              <a:gd name="T48" fmla="*/ 456 w 788"/>
              <a:gd name="T49" fmla="*/ 176 h 566"/>
              <a:gd name="T50" fmla="*/ 420 w 788"/>
              <a:gd name="T51" fmla="*/ 204 h 566"/>
              <a:gd name="T52" fmla="*/ 384 w 788"/>
              <a:gd name="T53" fmla="*/ 230 h 566"/>
              <a:gd name="T54" fmla="*/ 346 w 788"/>
              <a:gd name="T55" fmla="*/ 254 h 566"/>
              <a:gd name="T56" fmla="*/ 306 w 788"/>
              <a:gd name="T57" fmla="*/ 276 h 566"/>
              <a:gd name="T58" fmla="*/ 266 w 788"/>
              <a:gd name="T59" fmla="*/ 294 h 566"/>
              <a:gd name="T60" fmla="*/ 224 w 788"/>
              <a:gd name="T61" fmla="*/ 310 h 566"/>
              <a:gd name="T62" fmla="*/ 180 w 788"/>
              <a:gd name="T63" fmla="*/ 324 h 566"/>
              <a:gd name="T64" fmla="*/ 136 w 788"/>
              <a:gd name="T65" fmla="*/ 334 h 566"/>
              <a:gd name="T66" fmla="*/ 92 w 788"/>
              <a:gd name="T67" fmla="*/ 342 h 566"/>
              <a:gd name="T68" fmla="*/ 46 w 788"/>
              <a:gd name="T69" fmla="*/ 346 h 566"/>
              <a:gd name="T70" fmla="*/ 0 w 788"/>
              <a:gd name="T71" fmla="*/ 348 h 566"/>
              <a:gd name="T72" fmla="*/ 0 w 788"/>
              <a:gd name="T73" fmla="*/ 566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566"/>
                </a:moveTo>
                <a:lnTo>
                  <a:pt x="0" y="566"/>
                </a:lnTo>
                <a:lnTo>
                  <a:pt x="62" y="564"/>
                </a:lnTo>
                <a:lnTo>
                  <a:pt x="122" y="558"/>
                </a:lnTo>
                <a:lnTo>
                  <a:pt x="180" y="548"/>
                </a:lnTo>
                <a:lnTo>
                  <a:pt x="238" y="534"/>
                </a:lnTo>
                <a:lnTo>
                  <a:pt x="294" y="518"/>
                </a:lnTo>
                <a:lnTo>
                  <a:pt x="350" y="496"/>
                </a:lnTo>
                <a:lnTo>
                  <a:pt x="404" y="472"/>
                </a:lnTo>
                <a:lnTo>
                  <a:pt x="456" y="444"/>
                </a:lnTo>
                <a:lnTo>
                  <a:pt x="506" y="412"/>
                </a:lnTo>
                <a:lnTo>
                  <a:pt x="554" y="378"/>
                </a:lnTo>
                <a:lnTo>
                  <a:pt x="598" y="340"/>
                </a:lnTo>
                <a:lnTo>
                  <a:pt x="642" y="300"/>
                </a:lnTo>
                <a:lnTo>
                  <a:pt x="682" y="256"/>
                </a:lnTo>
                <a:lnTo>
                  <a:pt x="720" y="210"/>
                </a:lnTo>
                <a:lnTo>
                  <a:pt x="756" y="162"/>
                </a:lnTo>
                <a:lnTo>
                  <a:pt x="788" y="110"/>
                </a:lnTo>
                <a:lnTo>
                  <a:pt x="600" y="0"/>
                </a:lnTo>
                <a:lnTo>
                  <a:pt x="574" y="40"/>
                </a:lnTo>
                <a:lnTo>
                  <a:pt x="548" y="76"/>
                </a:lnTo>
                <a:lnTo>
                  <a:pt x="520" y="112"/>
                </a:lnTo>
                <a:lnTo>
                  <a:pt x="488" y="144"/>
                </a:lnTo>
                <a:lnTo>
                  <a:pt x="456" y="176"/>
                </a:lnTo>
                <a:lnTo>
                  <a:pt x="420" y="204"/>
                </a:lnTo>
                <a:lnTo>
                  <a:pt x="384" y="230"/>
                </a:lnTo>
                <a:lnTo>
                  <a:pt x="346" y="254"/>
                </a:lnTo>
                <a:lnTo>
                  <a:pt x="306" y="276"/>
                </a:lnTo>
                <a:lnTo>
                  <a:pt x="266" y="294"/>
                </a:lnTo>
                <a:lnTo>
                  <a:pt x="224" y="310"/>
                </a:lnTo>
                <a:lnTo>
                  <a:pt x="180" y="324"/>
                </a:lnTo>
                <a:lnTo>
                  <a:pt x="136" y="334"/>
                </a:lnTo>
                <a:lnTo>
                  <a:pt x="92" y="342"/>
                </a:lnTo>
                <a:lnTo>
                  <a:pt x="46" y="346"/>
                </a:lnTo>
                <a:lnTo>
                  <a:pt x="0" y="348"/>
                </a:lnTo>
                <a:lnTo>
                  <a:pt x="0" y="566"/>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2" name="Freeform 92"/>
          <p:cNvSpPr>
            <a:spLocks/>
          </p:cNvSpPr>
          <p:nvPr/>
        </p:nvSpPr>
        <p:spPr bwMode="auto">
          <a:xfrm>
            <a:off x="3306763" y="3990975"/>
            <a:ext cx="1244600" cy="893763"/>
          </a:xfrm>
          <a:custGeom>
            <a:avLst/>
            <a:gdLst>
              <a:gd name="T0" fmla="*/ 0 w 788"/>
              <a:gd name="T1" fmla="*/ 110 h 566"/>
              <a:gd name="T2" fmla="*/ 0 w 788"/>
              <a:gd name="T3" fmla="*/ 110 h 566"/>
              <a:gd name="T4" fmla="*/ 32 w 788"/>
              <a:gd name="T5" fmla="*/ 162 h 566"/>
              <a:gd name="T6" fmla="*/ 68 w 788"/>
              <a:gd name="T7" fmla="*/ 210 h 566"/>
              <a:gd name="T8" fmla="*/ 106 w 788"/>
              <a:gd name="T9" fmla="*/ 256 h 566"/>
              <a:gd name="T10" fmla="*/ 146 w 788"/>
              <a:gd name="T11" fmla="*/ 300 h 566"/>
              <a:gd name="T12" fmla="*/ 190 w 788"/>
              <a:gd name="T13" fmla="*/ 340 h 566"/>
              <a:gd name="T14" fmla="*/ 236 w 788"/>
              <a:gd name="T15" fmla="*/ 378 h 566"/>
              <a:gd name="T16" fmla="*/ 284 w 788"/>
              <a:gd name="T17" fmla="*/ 412 h 566"/>
              <a:gd name="T18" fmla="*/ 334 w 788"/>
              <a:gd name="T19" fmla="*/ 444 h 566"/>
              <a:gd name="T20" fmla="*/ 386 w 788"/>
              <a:gd name="T21" fmla="*/ 472 h 566"/>
              <a:gd name="T22" fmla="*/ 438 w 788"/>
              <a:gd name="T23" fmla="*/ 496 h 566"/>
              <a:gd name="T24" fmla="*/ 494 w 788"/>
              <a:gd name="T25" fmla="*/ 518 h 566"/>
              <a:gd name="T26" fmla="*/ 550 w 788"/>
              <a:gd name="T27" fmla="*/ 534 h 566"/>
              <a:gd name="T28" fmla="*/ 608 w 788"/>
              <a:gd name="T29" fmla="*/ 548 h 566"/>
              <a:gd name="T30" fmla="*/ 668 w 788"/>
              <a:gd name="T31" fmla="*/ 558 h 566"/>
              <a:gd name="T32" fmla="*/ 728 w 788"/>
              <a:gd name="T33" fmla="*/ 564 h 566"/>
              <a:gd name="T34" fmla="*/ 788 w 788"/>
              <a:gd name="T35" fmla="*/ 566 h 566"/>
              <a:gd name="T36" fmla="*/ 788 w 788"/>
              <a:gd name="T37" fmla="*/ 348 h 566"/>
              <a:gd name="T38" fmla="*/ 788 w 788"/>
              <a:gd name="T39" fmla="*/ 348 h 566"/>
              <a:gd name="T40" fmla="*/ 742 w 788"/>
              <a:gd name="T41" fmla="*/ 346 h 566"/>
              <a:gd name="T42" fmla="*/ 696 w 788"/>
              <a:gd name="T43" fmla="*/ 342 h 566"/>
              <a:gd name="T44" fmla="*/ 652 w 788"/>
              <a:gd name="T45" fmla="*/ 334 h 566"/>
              <a:gd name="T46" fmla="*/ 608 w 788"/>
              <a:gd name="T47" fmla="*/ 324 h 566"/>
              <a:gd name="T48" fmla="*/ 564 w 788"/>
              <a:gd name="T49" fmla="*/ 310 h 566"/>
              <a:gd name="T50" fmla="*/ 522 w 788"/>
              <a:gd name="T51" fmla="*/ 294 h 566"/>
              <a:gd name="T52" fmla="*/ 482 w 788"/>
              <a:gd name="T53" fmla="*/ 276 h 566"/>
              <a:gd name="T54" fmla="*/ 442 w 788"/>
              <a:gd name="T55" fmla="*/ 254 h 566"/>
              <a:gd name="T56" fmla="*/ 404 w 788"/>
              <a:gd name="T57" fmla="*/ 230 h 566"/>
              <a:gd name="T58" fmla="*/ 368 w 788"/>
              <a:gd name="T59" fmla="*/ 204 h 566"/>
              <a:gd name="T60" fmla="*/ 334 w 788"/>
              <a:gd name="T61" fmla="*/ 176 h 566"/>
              <a:gd name="T62" fmla="*/ 300 w 788"/>
              <a:gd name="T63" fmla="*/ 144 h 566"/>
              <a:gd name="T64" fmla="*/ 270 w 788"/>
              <a:gd name="T65" fmla="*/ 112 h 566"/>
              <a:gd name="T66" fmla="*/ 240 w 788"/>
              <a:gd name="T67" fmla="*/ 76 h 566"/>
              <a:gd name="T68" fmla="*/ 214 w 788"/>
              <a:gd name="T69" fmla="*/ 40 h 566"/>
              <a:gd name="T70" fmla="*/ 190 w 788"/>
              <a:gd name="T71" fmla="*/ 0 h 566"/>
              <a:gd name="T72" fmla="*/ 0 w 788"/>
              <a:gd name="T73" fmla="*/ 110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110"/>
                </a:moveTo>
                <a:lnTo>
                  <a:pt x="0" y="110"/>
                </a:lnTo>
                <a:lnTo>
                  <a:pt x="32" y="162"/>
                </a:lnTo>
                <a:lnTo>
                  <a:pt x="68" y="210"/>
                </a:lnTo>
                <a:lnTo>
                  <a:pt x="106" y="256"/>
                </a:lnTo>
                <a:lnTo>
                  <a:pt x="146" y="300"/>
                </a:lnTo>
                <a:lnTo>
                  <a:pt x="190" y="340"/>
                </a:lnTo>
                <a:lnTo>
                  <a:pt x="236" y="378"/>
                </a:lnTo>
                <a:lnTo>
                  <a:pt x="284" y="412"/>
                </a:lnTo>
                <a:lnTo>
                  <a:pt x="334" y="444"/>
                </a:lnTo>
                <a:lnTo>
                  <a:pt x="386" y="472"/>
                </a:lnTo>
                <a:lnTo>
                  <a:pt x="438" y="496"/>
                </a:lnTo>
                <a:lnTo>
                  <a:pt x="494" y="518"/>
                </a:lnTo>
                <a:lnTo>
                  <a:pt x="550" y="534"/>
                </a:lnTo>
                <a:lnTo>
                  <a:pt x="608" y="548"/>
                </a:lnTo>
                <a:lnTo>
                  <a:pt x="668" y="558"/>
                </a:lnTo>
                <a:lnTo>
                  <a:pt x="728" y="564"/>
                </a:lnTo>
                <a:lnTo>
                  <a:pt x="788" y="566"/>
                </a:lnTo>
                <a:lnTo>
                  <a:pt x="788" y="348"/>
                </a:lnTo>
                <a:lnTo>
                  <a:pt x="742" y="346"/>
                </a:lnTo>
                <a:lnTo>
                  <a:pt x="696" y="342"/>
                </a:lnTo>
                <a:lnTo>
                  <a:pt x="652" y="334"/>
                </a:lnTo>
                <a:lnTo>
                  <a:pt x="608" y="324"/>
                </a:lnTo>
                <a:lnTo>
                  <a:pt x="564" y="310"/>
                </a:lnTo>
                <a:lnTo>
                  <a:pt x="522" y="294"/>
                </a:lnTo>
                <a:lnTo>
                  <a:pt x="482" y="276"/>
                </a:lnTo>
                <a:lnTo>
                  <a:pt x="442" y="254"/>
                </a:lnTo>
                <a:lnTo>
                  <a:pt x="404" y="230"/>
                </a:lnTo>
                <a:lnTo>
                  <a:pt x="368" y="204"/>
                </a:lnTo>
                <a:lnTo>
                  <a:pt x="334" y="176"/>
                </a:lnTo>
                <a:lnTo>
                  <a:pt x="300" y="144"/>
                </a:lnTo>
                <a:lnTo>
                  <a:pt x="270" y="112"/>
                </a:lnTo>
                <a:lnTo>
                  <a:pt x="240" y="76"/>
                </a:lnTo>
                <a:lnTo>
                  <a:pt x="214" y="40"/>
                </a:lnTo>
                <a:lnTo>
                  <a:pt x="190" y="0"/>
                </a:lnTo>
                <a:lnTo>
                  <a:pt x="0" y="11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3" name="Freeform 93"/>
          <p:cNvSpPr>
            <a:spLocks/>
          </p:cNvSpPr>
          <p:nvPr/>
        </p:nvSpPr>
        <p:spPr bwMode="auto">
          <a:xfrm>
            <a:off x="3089275" y="2673350"/>
            <a:ext cx="488950" cy="1444625"/>
          </a:xfrm>
          <a:custGeom>
            <a:avLst/>
            <a:gdLst>
              <a:gd name="T0" fmla="*/ 122 w 310"/>
              <a:gd name="T1" fmla="*/ 0 h 914"/>
              <a:gd name="T2" fmla="*/ 122 w 310"/>
              <a:gd name="T3" fmla="*/ 0 h 914"/>
              <a:gd name="T4" fmla="*/ 92 w 310"/>
              <a:gd name="T5" fmla="*/ 54 h 914"/>
              <a:gd name="T6" fmla="*/ 68 w 310"/>
              <a:gd name="T7" fmla="*/ 108 h 914"/>
              <a:gd name="T8" fmla="*/ 48 w 310"/>
              <a:gd name="T9" fmla="*/ 164 h 914"/>
              <a:gd name="T10" fmla="*/ 30 w 310"/>
              <a:gd name="T11" fmla="*/ 222 h 914"/>
              <a:gd name="T12" fmla="*/ 16 w 310"/>
              <a:gd name="T13" fmla="*/ 280 h 914"/>
              <a:gd name="T14" fmla="*/ 8 w 310"/>
              <a:gd name="T15" fmla="*/ 338 h 914"/>
              <a:gd name="T16" fmla="*/ 2 w 310"/>
              <a:gd name="T17" fmla="*/ 398 h 914"/>
              <a:gd name="T18" fmla="*/ 0 w 310"/>
              <a:gd name="T19" fmla="*/ 456 h 914"/>
              <a:gd name="T20" fmla="*/ 2 w 310"/>
              <a:gd name="T21" fmla="*/ 516 h 914"/>
              <a:gd name="T22" fmla="*/ 8 w 310"/>
              <a:gd name="T23" fmla="*/ 574 h 914"/>
              <a:gd name="T24" fmla="*/ 16 w 310"/>
              <a:gd name="T25" fmla="*/ 634 h 914"/>
              <a:gd name="T26" fmla="*/ 30 w 310"/>
              <a:gd name="T27" fmla="*/ 690 h 914"/>
              <a:gd name="T28" fmla="*/ 48 w 310"/>
              <a:gd name="T29" fmla="*/ 748 h 914"/>
              <a:gd name="T30" fmla="*/ 68 w 310"/>
              <a:gd name="T31" fmla="*/ 804 h 914"/>
              <a:gd name="T32" fmla="*/ 92 w 310"/>
              <a:gd name="T33" fmla="*/ 860 h 914"/>
              <a:gd name="T34" fmla="*/ 122 w 310"/>
              <a:gd name="T35" fmla="*/ 914 h 914"/>
              <a:gd name="T36" fmla="*/ 310 w 310"/>
              <a:gd name="T37" fmla="*/ 804 h 914"/>
              <a:gd name="T38" fmla="*/ 310 w 310"/>
              <a:gd name="T39" fmla="*/ 804 h 914"/>
              <a:gd name="T40" fmla="*/ 288 w 310"/>
              <a:gd name="T41" fmla="*/ 762 h 914"/>
              <a:gd name="T42" fmla="*/ 270 w 310"/>
              <a:gd name="T43" fmla="*/ 720 h 914"/>
              <a:gd name="T44" fmla="*/ 254 w 310"/>
              <a:gd name="T45" fmla="*/ 678 h 914"/>
              <a:gd name="T46" fmla="*/ 240 w 310"/>
              <a:gd name="T47" fmla="*/ 634 h 914"/>
              <a:gd name="T48" fmla="*/ 230 w 310"/>
              <a:gd name="T49" fmla="*/ 590 h 914"/>
              <a:gd name="T50" fmla="*/ 224 w 310"/>
              <a:gd name="T51" fmla="*/ 546 h 914"/>
              <a:gd name="T52" fmla="*/ 220 w 310"/>
              <a:gd name="T53" fmla="*/ 502 h 914"/>
              <a:gd name="T54" fmla="*/ 218 w 310"/>
              <a:gd name="T55" fmla="*/ 456 h 914"/>
              <a:gd name="T56" fmla="*/ 220 w 310"/>
              <a:gd name="T57" fmla="*/ 412 h 914"/>
              <a:gd name="T58" fmla="*/ 224 w 310"/>
              <a:gd name="T59" fmla="*/ 366 h 914"/>
              <a:gd name="T60" fmla="*/ 230 w 310"/>
              <a:gd name="T61" fmla="*/ 322 h 914"/>
              <a:gd name="T62" fmla="*/ 240 w 310"/>
              <a:gd name="T63" fmla="*/ 278 h 914"/>
              <a:gd name="T64" fmla="*/ 254 w 310"/>
              <a:gd name="T65" fmla="*/ 234 h 914"/>
              <a:gd name="T66" fmla="*/ 270 w 310"/>
              <a:gd name="T67" fmla="*/ 192 h 914"/>
              <a:gd name="T68" fmla="*/ 288 w 310"/>
              <a:gd name="T69" fmla="*/ 150 h 914"/>
              <a:gd name="T70" fmla="*/ 310 w 310"/>
              <a:gd name="T71" fmla="*/ 110 h 914"/>
              <a:gd name="T72" fmla="*/ 122 w 310"/>
              <a:gd name="T73" fmla="*/ 0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0"/>
              <a:gd name="T112" fmla="*/ 0 h 914"/>
              <a:gd name="T113" fmla="*/ 310 w 310"/>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0" h="914">
                <a:moveTo>
                  <a:pt x="122" y="0"/>
                </a:moveTo>
                <a:lnTo>
                  <a:pt x="122" y="0"/>
                </a:lnTo>
                <a:lnTo>
                  <a:pt x="92" y="54"/>
                </a:lnTo>
                <a:lnTo>
                  <a:pt x="68" y="108"/>
                </a:lnTo>
                <a:lnTo>
                  <a:pt x="48" y="164"/>
                </a:lnTo>
                <a:lnTo>
                  <a:pt x="30" y="222"/>
                </a:lnTo>
                <a:lnTo>
                  <a:pt x="16" y="280"/>
                </a:lnTo>
                <a:lnTo>
                  <a:pt x="8" y="338"/>
                </a:lnTo>
                <a:lnTo>
                  <a:pt x="2" y="398"/>
                </a:lnTo>
                <a:lnTo>
                  <a:pt x="0" y="456"/>
                </a:lnTo>
                <a:lnTo>
                  <a:pt x="2" y="516"/>
                </a:lnTo>
                <a:lnTo>
                  <a:pt x="8" y="574"/>
                </a:lnTo>
                <a:lnTo>
                  <a:pt x="16" y="634"/>
                </a:lnTo>
                <a:lnTo>
                  <a:pt x="30" y="690"/>
                </a:lnTo>
                <a:lnTo>
                  <a:pt x="48" y="748"/>
                </a:lnTo>
                <a:lnTo>
                  <a:pt x="68" y="804"/>
                </a:lnTo>
                <a:lnTo>
                  <a:pt x="92" y="860"/>
                </a:lnTo>
                <a:lnTo>
                  <a:pt x="122" y="914"/>
                </a:lnTo>
                <a:lnTo>
                  <a:pt x="310" y="804"/>
                </a:lnTo>
                <a:lnTo>
                  <a:pt x="288" y="762"/>
                </a:lnTo>
                <a:lnTo>
                  <a:pt x="270" y="720"/>
                </a:lnTo>
                <a:lnTo>
                  <a:pt x="254" y="678"/>
                </a:lnTo>
                <a:lnTo>
                  <a:pt x="240" y="634"/>
                </a:lnTo>
                <a:lnTo>
                  <a:pt x="230" y="590"/>
                </a:lnTo>
                <a:lnTo>
                  <a:pt x="224" y="546"/>
                </a:lnTo>
                <a:lnTo>
                  <a:pt x="220" y="502"/>
                </a:lnTo>
                <a:lnTo>
                  <a:pt x="218" y="456"/>
                </a:lnTo>
                <a:lnTo>
                  <a:pt x="220" y="412"/>
                </a:lnTo>
                <a:lnTo>
                  <a:pt x="224" y="366"/>
                </a:lnTo>
                <a:lnTo>
                  <a:pt x="230" y="322"/>
                </a:lnTo>
                <a:lnTo>
                  <a:pt x="240" y="278"/>
                </a:lnTo>
                <a:lnTo>
                  <a:pt x="254" y="234"/>
                </a:lnTo>
                <a:lnTo>
                  <a:pt x="270" y="192"/>
                </a:lnTo>
                <a:lnTo>
                  <a:pt x="288" y="150"/>
                </a:lnTo>
                <a:lnTo>
                  <a:pt x="310" y="110"/>
                </a:lnTo>
                <a:lnTo>
                  <a:pt x="122" y="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4" name="Freeform 94"/>
          <p:cNvSpPr>
            <a:spLocks/>
          </p:cNvSpPr>
          <p:nvPr/>
        </p:nvSpPr>
        <p:spPr bwMode="auto">
          <a:xfrm>
            <a:off x="3306763" y="1903413"/>
            <a:ext cx="1244600" cy="896937"/>
          </a:xfrm>
          <a:custGeom>
            <a:avLst/>
            <a:gdLst>
              <a:gd name="T0" fmla="*/ 788 w 788"/>
              <a:gd name="T1" fmla="*/ 0 h 568"/>
              <a:gd name="T2" fmla="*/ 788 w 788"/>
              <a:gd name="T3" fmla="*/ 0 h 568"/>
              <a:gd name="T4" fmla="*/ 728 w 788"/>
              <a:gd name="T5" fmla="*/ 2 h 568"/>
              <a:gd name="T6" fmla="*/ 668 w 788"/>
              <a:gd name="T7" fmla="*/ 8 h 568"/>
              <a:gd name="T8" fmla="*/ 608 w 788"/>
              <a:gd name="T9" fmla="*/ 18 h 568"/>
              <a:gd name="T10" fmla="*/ 550 w 788"/>
              <a:gd name="T11" fmla="*/ 32 h 568"/>
              <a:gd name="T12" fmla="*/ 494 w 788"/>
              <a:gd name="T13" fmla="*/ 50 h 568"/>
              <a:gd name="T14" fmla="*/ 438 w 788"/>
              <a:gd name="T15" fmla="*/ 70 h 568"/>
              <a:gd name="T16" fmla="*/ 386 w 788"/>
              <a:gd name="T17" fmla="*/ 96 h 568"/>
              <a:gd name="T18" fmla="*/ 334 w 788"/>
              <a:gd name="T19" fmla="*/ 124 h 568"/>
              <a:gd name="T20" fmla="*/ 284 w 788"/>
              <a:gd name="T21" fmla="*/ 154 h 568"/>
              <a:gd name="T22" fmla="*/ 236 w 788"/>
              <a:gd name="T23" fmla="*/ 188 h 568"/>
              <a:gd name="T24" fmla="*/ 190 w 788"/>
              <a:gd name="T25" fmla="*/ 226 h 568"/>
              <a:gd name="T26" fmla="*/ 146 w 788"/>
              <a:gd name="T27" fmla="*/ 266 h 568"/>
              <a:gd name="T28" fmla="*/ 106 w 788"/>
              <a:gd name="T29" fmla="*/ 310 h 568"/>
              <a:gd name="T30" fmla="*/ 68 w 788"/>
              <a:gd name="T31" fmla="*/ 356 h 568"/>
              <a:gd name="T32" fmla="*/ 32 w 788"/>
              <a:gd name="T33" fmla="*/ 406 h 568"/>
              <a:gd name="T34" fmla="*/ 0 w 788"/>
              <a:gd name="T35" fmla="*/ 458 h 568"/>
              <a:gd name="T36" fmla="*/ 190 w 788"/>
              <a:gd name="T37" fmla="*/ 568 h 568"/>
              <a:gd name="T38" fmla="*/ 190 w 788"/>
              <a:gd name="T39" fmla="*/ 568 h 568"/>
              <a:gd name="T40" fmla="*/ 214 w 788"/>
              <a:gd name="T41" fmla="*/ 528 h 568"/>
              <a:gd name="T42" fmla="*/ 240 w 788"/>
              <a:gd name="T43" fmla="*/ 490 h 568"/>
              <a:gd name="T44" fmla="*/ 270 w 788"/>
              <a:gd name="T45" fmla="*/ 456 h 568"/>
              <a:gd name="T46" fmla="*/ 300 w 788"/>
              <a:gd name="T47" fmla="*/ 422 h 568"/>
              <a:gd name="T48" fmla="*/ 334 w 788"/>
              <a:gd name="T49" fmla="*/ 392 h 568"/>
              <a:gd name="T50" fmla="*/ 368 w 788"/>
              <a:gd name="T51" fmla="*/ 362 h 568"/>
              <a:gd name="T52" fmla="*/ 404 w 788"/>
              <a:gd name="T53" fmla="*/ 336 h 568"/>
              <a:gd name="T54" fmla="*/ 442 w 788"/>
              <a:gd name="T55" fmla="*/ 314 h 568"/>
              <a:gd name="T56" fmla="*/ 482 w 788"/>
              <a:gd name="T57" fmla="*/ 292 h 568"/>
              <a:gd name="T58" fmla="*/ 522 w 788"/>
              <a:gd name="T59" fmla="*/ 274 h 568"/>
              <a:gd name="T60" fmla="*/ 564 w 788"/>
              <a:gd name="T61" fmla="*/ 258 h 568"/>
              <a:gd name="T62" fmla="*/ 608 w 788"/>
              <a:gd name="T63" fmla="*/ 244 h 568"/>
              <a:gd name="T64" fmla="*/ 652 w 788"/>
              <a:gd name="T65" fmla="*/ 234 h 568"/>
              <a:gd name="T66" fmla="*/ 696 w 788"/>
              <a:gd name="T67" fmla="*/ 226 h 568"/>
              <a:gd name="T68" fmla="*/ 742 w 788"/>
              <a:gd name="T69" fmla="*/ 222 h 568"/>
              <a:gd name="T70" fmla="*/ 788 w 788"/>
              <a:gd name="T71" fmla="*/ 220 h 568"/>
              <a:gd name="T72" fmla="*/ 788 w 788"/>
              <a:gd name="T73" fmla="*/ 0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0"/>
                </a:moveTo>
                <a:lnTo>
                  <a:pt x="788" y="0"/>
                </a:lnTo>
                <a:lnTo>
                  <a:pt x="728" y="2"/>
                </a:lnTo>
                <a:lnTo>
                  <a:pt x="668" y="8"/>
                </a:lnTo>
                <a:lnTo>
                  <a:pt x="608" y="18"/>
                </a:lnTo>
                <a:lnTo>
                  <a:pt x="550" y="32"/>
                </a:lnTo>
                <a:lnTo>
                  <a:pt x="494" y="50"/>
                </a:lnTo>
                <a:lnTo>
                  <a:pt x="438" y="70"/>
                </a:lnTo>
                <a:lnTo>
                  <a:pt x="386" y="96"/>
                </a:lnTo>
                <a:lnTo>
                  <a:pt x="334" y="124"/>
                </a:lnTo>
                <a:lnTo>
                  <a:pt x="284" y="154"/>
                </a:lnTo>
                <a:lnTo>
                  <a:pt x="236" y="188"/>
                </a:lnTo>
                <a:lnTo>
                  <a:pt x="190" y="226"/>
                </a:lnTo>
                <a:lnTo>
                  <a:pt x="146" y="266"/>
                </a:lnTo>
                <a:lnTo>
                  <a:pt x="106" y="310"/>
                </a:lnTo>
                <a:lnTo>
                  <a:pt x="68" y="356"/>
                </a:lnTo>
                <a:lnTo>
                  <a:pt x="32" y="406"/>
                </a:lnTo>
                <a:lnTo>
                  <a:pt x="0" y="458"/>
                </a:lnTo>
                <a:lnTo>
                  <a:pt x="190" y="568"/>
                </a:lnTo>
                <a:lnTo>
                  <a:pt x="214" y="528"/>
                </a:lnTo>
                <a:lnTo>
                  <a:pt x="240" y="490"/>
                </a:lnTo>
                <a:lnTo>
                  <a:pt x="270" y="456"/>
                </a:lnTo>
                <a:lnTo>
                  <a:pt x="300" y="422"/>
                </a:lnTo>
                <a:lnTo>
                  <a:pt x="334" y="392"/>
                </a:lnTo>
                <a:lnTo>
                  <a:pt x="368" y="362"/>
                </a:lnTo>
                <a:lnTo>
                  <a:pt x="404" y="336"/>
                </a:lnTo>
                <a:lnTo>
                  <a:pt x="442" y="314"/>
                </a:lnTo>
                <a:lnTo>
                  <a:pt x="482" y="292"/>
                </a:lnTo>
                <a:lnTo>
                  <a:pt x="522" y="274"/>
                </a:lnTo>
                <a:lnTo>
                  <a:pt x="564" y="258"/>
                </a:lnTo>
                <a:lnTo>
                  <a:pt x="608" y="244"/>
                </a:lnTo>
                <a:lnTo>
                  <a:pt x="652" y="234"/>
                </a:lnTo>
                <a:lnTo>
                  <a:pt x="696" y="226"/>
                </a:lnTo>
                <a:lnTo>
                  <a:pt x="742" y="222"/>
                </a:lnTo>
                <a:lnTo>
                  <a:pt x="788" y="220"/>
                </a:lnTo>
                <a:lnTo>
                  <a:pt x="788" y="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5" name="Rektangel 97"/>
          <p:cNvSpPr>
            <a:spLocks noChangeArrowheads="1"/>
          </p:cNvSpPr>
          <p:nvPr/>
        </p:nvSpPr>
        <p:spPr bwMode="auto">
          <a:xfrm>
            <a:off x="5543550" y="1641475"/>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j-lt"/>
                <a:cs typeface="Arial" charset="0"/>
              </a:rPr>
              <a:t>Baseline knowledge of the Rules of Professional Conduct</a:t>
            </a:r>
            <a:endParaRPr lang="en-CA" sz="1600" noProof="1">
              <a:solidFill>
                <a:srgbClr val="080808"/>
              </a:solidFill>
              <a:latin typeface="+mj-lt"/>
              <a:cs typeface="Arial" charset="0"/>
            </a:endParaRPr>
          </a:p>
        </p:txBody>
      </p:sp>
      <p:sp>
        <p:nvSpPr>
          <p:cNvPr id="26" name="Rektangel 98"/>
          <p:cNvSpPr>
            <a:spLocks noChangeArrowheads="1"/>
          </p:cNvSpPr>
          <p:nvPr/>
        </p:nvSpPr>
        <p:spPr bwMode="auto">
          <a:xfrm>
            <a:off x="6223000" y="2884488"/>
            <a:ext cx="2921000" cy="1077912"/>
          </a:xfrm>
          <a:prstGeom prst="rect">
            <a:avLst/>
          </a:prstGeom>
          <a:noFill/>
          <a:ln w="9525">
            <a:noFill/>
            <a:miter lim="800000"/>
            <a:headEnd/>
            <a:tailEnd/>
          </a:ln>
        </p:spPr>
        <p:txBody>
          <a:bodyPr>
            <a:spAutoFit/>
          </a:bodyPr>
          <a:lstStyle/>
          <a:p>
            <a:pPr defTabSz="801688" eaLnBrk="0" hangingPunct="0">
              <a:spcBef>
                <a:spcPct val="20000"/>
              </a:spcBef>
            </a:pPr>
            <a:r>
              <a:rPr lang="en-US" sz="1600" b="1">
                <a:solidFill>
                  <a:srgbClr val="080808"/>
                </a:solidFill>
                <a:latin typeface="Tahoma" pitchFamily="34" charset="0"/>
                <a:cs typeface="Arial" charset="0"/>
              </a:rPr>
              <a:t>Emerging tort, criminal  and malpractice principles applied to professional conduct </a:t>
            </a:r>
            <a:endParaRPr lang="en-US" sz="1600" noProof="1">
              <a:solidFill>
                <a:srgbClr val="080808"/>
              </a:solidFill>
              <a:latin typeface="Tahoma" pitchFamily="34" charset="0"/>
              <a:cs typeface="Arial" charset="0"/>
            </a:endParaRPr>
          </a:p>
        </p:txBody>
      </p:sp>
      <p:sp>
        <p:nvSpPr>
          <p:cNvPr id="27" name="Rektangel 99"/>
          <p:cNvSpPr>
            <a:spLocks noChangeArrowheads="1"/>
          </p:cNvSpPr>
          <p:nvPr/>
        </p:nvSpPr>
        <p:spPr bwMode="auto">
          <a:xfrm>
            <a:off x="5314950" y="4765675"/>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j-lt"/>
                <a:cs typeface="Arial" charset="0"/>
              </a:rPr>
              <a:t>Equipped to think critically about ethical choices they will have to make</a:t>
            </a:r>
            <a:endParaRPr lang="en-CA" sz="1600" noProof="1">
              <a:solidFill>
                <a:srgbClr val="080808"/>
              </a:solidFill>
              <a:latin typeface="+mj-lt"/>
              <a:cs typeface="Arial" charset="0"/>
            </a:endParaRPr>
          </a:p>
        </p:txBody>
      </p:sp>
      <p:sp>
        <p:nvSpPr>
          <p:cNvPr id="28" name="Rektangel 100"/>
          <p:cNvSpPr>
            <a:spLocks noChangeArrowheads="1"/>
          </p:cNvSpPr>
          <p:nvPr/>
        </p:nvSpPr>
        <p:spPr bwMode="auto">
          <a:xfrm>
            <a:off x="914400" y="4495800"/>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n-lt"/>
                <a:cs typeface="Arial" charset="0"/>
              </a:rPr>
              <a:t>Recognize and deal with situtational pressure </a:t>
            </a:r>
          </a:p>
        </p:txBody>
      </p:sp>
      <p:sp>
        <p:nvSpPr>
          <p:cNvPr id="29" name="Rektangel 101"/>
          <p:cNvSpPr>
            <a:spLocks noChangeArrowheads="1"/>
          </p:cNvSpPr>
          <p:nvPr/>
        </p:nvSpPr>
        <p:spPr bwMode="auto">
          <a:xfrm>
            <a:off x="666750" y="3024188"/>
            <a:ext cx="3600450" cy="633412"/>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j-lt"/>
                <a:cs typeface="Arial" charset="0"/>
              </a:rPr>
              <a:t>Develop own ethical </a:t>
            </a:r>
          </a:p>
          <a:p>
            <a:pPr defTabSz="801688" eaLnBrk="0" hangingPunct="0">
              <a:spcBef>
                <a:spcPct val="20000"/>
              </a:spcBef>
              <a:defRPr/>
            </a:pPr>
            <a:r>
              <a:rPr lang="en-CA" sz="1600" b="1" noProof="1">
                <a:solidFill>
                  <a:srgbClr val="080808"/>
                </a:solidFill>
                <a:latin typeface="+mj-lt"/>
                <a:cs typeface="Arial" charset="0"/>
              </a:rPr>
              <a:t>framework</a:t>
            </a:r>
            <a:endParaRPr lang="en-CA" sz="1600" noProof="1">
              <a:solidFill>
                <a:srgbClr val="080808"/>
              </a:solidFill>
              <a:latin typeface="+mj-lt"/>
              <a:cs typeface="Arial" charset="0"/>
            </a:endParaRPr>
          </a:p>
        </p:txBody>
      </p:sp>
      <p:sp>
        <p:nvSpPr>
          <p:cNvPr id="31" name="Rektangel 102"/>
          <p:cNvSpPr>
            <a:spLocks noChangeAspect="1" noChangeArrowheads="1"/>
          </p:cNvSpPr>
          <p:nvPr/>
        </p:nvSpPr>
        <p:spPr bwMode="auto">
          <a:xfrm>
            <a:off x="1047750" y="1676400"/>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latin typeface="+mj-lt"/>
                <a:cs typeface="Arial" charset="0"/>
              </a:rPr>
              <a:t>Life Long Ethics Learners: </a:t>
            </a:r>
          </a:p>
          <a:p>
            <a:pPr defTabSz="801688" eaLnBrk="0" hangingPunct="0">
              <a:spcBef>
                <a:spcPct val="20000"/>
              </a:spcBef>
              <a:defRPr/>
            </a:pPr>
            <a:r>
              <a:rPr lang="en-CA" sz="1600" b="1" noProof="1">
                <a:latin typeface="+mj-lt"/>
                <a:cs typeface="Arial" charset="0"/>
              </a:rPr>
              <a:t>Habit of Reflecting</a:t>
            </a:r>
            <a:endParaRPr lang="en-CA" sz="1600" noProof="1">
              <a:latin typeface="+mj-lt"/>
              <a:cs typeface="Arial" charset="0"/>
            </a:endParaRPr>
          </a:p>
        </p:txBody>
      </p:sp>
      <p:sp>
        <p:nvSpPr>
          <p:cNvPr id="30" name="Title 4"/>
          <p:cNvSpPr txBox="1">
            <a:spLocks/>
          </p:cNvSpPr>
          <p:nvPr/>
        </p:nvSpPr>
        <p:spPr>
          <a:xfrm>
            <a:off x="685800" y="228600"/>
            <a:ext cx="7772400" cy="762000"/>
          </a:xfrm>
          <a:prstGeom prst="rect">
            <a:avLst/>
          </a:prstGeom>
        </p:spPr>
        <p:txBody>
          <a:bodyPr/>
          <a:lstStyle/>
          <a:p>
            <a:pPr algn="ctr" eaLnBrk="0" hangingPunct="0">
              <a:defRPr/>
            </a:pPr>
            <a:r>
              <a:rPr lang="en-US" sz="1600" b="1" kern="0" dirty="0">
                <a:solidFill>
                  <a:srgbClr val="990000"/>
                </a:solidFill>
                <a:latin typeface="+mj-lt"/>
                <a:ea typeface="+mj-ea"/>
                <a:cs typeface="+mj-cs"/>
              </a:rPr>
              <a:t>ETHICS AND PROFESSIONALISM</a:t>
            </a:r>
          </a:p>
        </p:txBody>
      </p:sp>
    </p:spTree>
  </p:cSld>
  <p:clrMapOvr>
    <a:masterClrMapping/>
  </p:clrMapOvr>
  <p:transition advTm="12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 presetClass="entr" presetSubtype="0" fill="hold" grpId="0" nodeType="afterEffect">
                                  <p:stCondLst>
                                    <p:cond delay="50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1500"/>
                            </p:stCondLst>
                            <p:childTnLst>
                              <p:par>
                                <p:cTn id="15" presetID="1" presetClass="emph" presetSubtype="2" fill="hold" nodeType="afterEffect">
                                  <p:stCondLst>
                                    <p:cond delay="0"/>
                                  </p:stCondLst>
                                  <p:childTnLst>
                                    <p:animClr clrSpc="rgb" dir="cw">
                                      <p:cBhvr>
                                        <p:cTn id="16" dur="1000" fill="hold"/>
                                        <p:tgtEl>
                                          <p:spTgt spid="19"/>
                                        </p:tgtEl>
                                        <p:attrNameLst>
                                          <p:attrName>fillcolor</p:attrName>
                                        </p:attrNameLst>
                                      </p:cBhvr>
                                      <p:to>
                                        <a:srgbClr val="A50021"/>
                                      </p:to>
                                    </p:animClr>
                                    <p:set>
                                      <p:cBhvr>
                                        <p:cTn id="17" dur="1000" fill="hold"/>
                                        <p:tgtEl>
                                          <p:spTgt spid="19"/>
                                        </p:tgtEl>
                                        <p:attrNameLst>
                                          <p:attrName>fill.type</p:attrName>
                                        </p:attrNameLst>
                                      </p:cBhvr>
                                      <p:to>
                                        <p:strVal val="solid"/>
                                      </p:to>
                                    </p:set>
                                    <p:set>
                                      <p:cBhvr>
                                        <p:cTn id="18" dur="1000" fill="hold"/>
                                        <p:tgtEl>
                                          <p:spTgt spid="19"/>
                                        </p:tgtEl>
                                        <p:attrNameLst>
                                          <p:attrName>fill.on</p:attrName>
                                        </p:attrNameLst>
                                      </p:cBhvr>
                                      <p:to>
                                        <p:strVal val="true"/>
                                      </p:to>
                                    </p:set>
                                  </p:childTnLst>
                                </p:cTn>
                              </p:par>
                              <p:par>
                                <p:cTn id="19" presetID="53"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1000" fill="hold"/>
                                        <p:tgtEl>
                                          <p:spTgt spid="25"/>
                                        </p:tgtEl>
                                        <p:attrNameLst>
                                          <p:attrName>ppt_w</p:attrName>
                                        </p:attrNameLst>
                                      </p:cBhvr>
                                      <p:tavLst>
                                        <p:tav tm="0">
                                          <p:val>
                                            <p:fltVal val="0"/>
                                          </p:val>
                                        </p:tav>
                                        <p:tav tm="100000">
                                          <p:val>
                                            <p:strVal val="#ppt_w"/>
                                          </p:val>
                                        </p:tav>
                                      </p:tavLst>
                                    </p:anim>
                                    <p:anim calcmode="lin" valueType="num">
                                      <p:cBhvr>
                                        <p:cTn id="22" dur="1000" fill="hold"/>
                                        <p:tgtEl>
                                          <p:spTgt spid="25"/>
                                        </p:tgtEl>
                                        <p:attrNameLst>
                                          <p:attrName>ppt_h</p:attrName>
                                        </p:attrNameLst>
                                      </p:cBhvr>
                                      <p:tavLst>
                                        <p:tav tm="0">
                                          <p:val>
                                            <p:fltVal val="0"/>
                                          </p:val>
                                        </p:tav>
                                        <p:tav tm="100000">
                                          <p:val>
                                            <p:strVal val="#ppt_h"/>
                                          </p:val>
                                        </p:tav>
                                      </p:tavLst>
                                    </p:anim>
                                    <p:animEffect transition="in" filter="fade">
                                      <p:cBhvr>
                                        <p:cTn id="23" dur="1000"/>
                                        <p:tgtEl>
                                          <p:spTgt spid="25"/>
                                        </p:tgtEl>
                                      </p:cBhvr>
                                    </p:animEffect>
                                  </p:childTnLst>
                                </p:cTn>
                              </p:par>
                            </p:childTnLst>
                          </p:cTn>
                        </p:par>
                        <p:par>
                          <p:cTn id="24" fill="hold">
                            <p:stCondLst>
                              <p:cond delay="2500"/>
                            </p:stCondLst>
                            <p:childTnLst>
                              <p:par>
                                <p:cTn id="25" presetID="1" presetClass="entr" presetSubtype="0" fill="hold" grpId="0" nodeType="afterEffect">
                                  <p:stCondLst>
                                    <p:cond delay="500"/>
                                  </p:stCondLst>
                                  <p:childTnLst>
                                    <p:set>
                                      <p:cBhvr>
                                        <p:cTn id="26" dur="1" fill="hold">
                                          <p:stCondLst>
                                            <p:cond delay="0"/>
                                          </p:stCondLst>
                                        </p:cTn>
                                        <p:tgtEl>
                                          <p:spTgt spid="20"/>
                                        </p:tgtEl>
                                        <p:attrNameLst>
                                          <p:attrName>style.visibility</p:attrName>
                                        </p:attrNameLst>
                                      </p:cBhvr>
                                      <p:to>
                                        <p:strVal val="visible"/>
                                      </p:to>
                                    </p:set>
                                  </p:childTnLst>
                                </p:cTn>
                              </p:par>
                            </p:childTnLst>
                          </p:cTn>
                        </p:par>
                        <p:par>
                          <p:cTn id="27" fill="hold">
                            <p:stCondLst>
                              <p:cond delay="3000"/>
                            </p:stCondLst>
                            <p:childTnLst>
                              <p:par>
                                <p:cTn id="28" presetID="1" presetClass="emph" presetSubtype="2" fill="hold" nodeType="afterEffect">
                                  <p:stCondLst>
                                    <p:cond delay="0"/>
                                  </p:stCondLst>
                                  <p:childTnLst>
                                    <p:animClr clrSpc="rgb" dir="cw">
                                      <p:cBhvr>
                                        <p:cTn id="29" dur="1000" fill="hold"/>
                                        <p:tgtEl>
                                          <p:spTgt spid="20"/>
                                        </p:tgtEl>
                                        <p:attrNameLst>
                                          <p:attrName>fillcolor</p:attrName>
                                        </p:attrNameLst>
                                      </p:cBhvr>
                                      <p:to>
                                        <a:srgbClr val="A50021"/>
                                      </p:to>
                                    </p:animClr>
                                    <p:set>
                                      <p:cBhvr>
                                        <p:cTn id="30" dur="1000" fill="hold"/>
                                        <p:tgtEl>
                                          <p:spTgt spid="20"/>
                                        </p:tgtEl>
                                        <p:attrNameLst>
                                          <p:attrName>fill.type</p:attrName>
                                        </p:attrNameLst>
                                      </p:cBhvr>
                                      <p:to>
                                        <p:strVal val="solid"/>
                                      </p:to>
                                    </p:set>
                                    <p:set>
                                      <p:cBhvr>
                                        <p:cTn id="31" dur="1000" fill="hold"/>
                                        <p:tgtEl>
                                          <p:spTgt spid="20"/>
                                        </p:tgtEl>
                                        <p:attrNameLst>
                                          <p:attrName>fill.on</p:attrName>
                                        </p:attrNameLst>
                                      </p:cBhvr>
                                      <p:to>
                                        <p:strVal val="true"/>
                                      </p:to>
                                    </p:set>
                                  </p:childTnLst>
                                </p:cTn>
                              </p:par>
                              <p:par>
                                <p:cTn id="32" presetID="53"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Effect transition="in" filter="fade">
                                      <p:cBhvr>
                                        <p:cTn id="36" dur="1000"/>
                                        <p:tgtEl>
                                          <p:spTgt spid="26"/>
                                        </p:tgtEl>
                                      </p:cBhvr>
                                    </p:animEffect>
                                  </p:childTnLst>
                                </p:cTn>
                              </p:par>
                            </p:childTnLst>
                          </p:cTn>
                        </p:par>
                        <p:par>
                          <p:cTn id="37" fill="hold">
                            <p:stCondLst>
                              <p:cond delay="4000"/>
                            </p:stCondLst>
                            <p:childTnLst>
                              <p:par>
                                <p:cTn id="38" presetID="1" presetClass="entr" presetSubtype="0" fill="hold" grpId="0" nodeType="afterEffect">
                                  <p:stCondLst>
                                    <p:cond delay="500"/>
                                  </p:stCondLst>
                                  <p:childTnLst>
                                    <p:set>
                                      <p:cBhvr>
                                        <p:cTn id="39" dur="1" fill="hold">
                                          <p:stCondLst>
                                            <p:cond delay="0"/>
                                          </p:stCondLst>
                                        </p:cTn>
                                        <p:tgtEl>
                                          <p:spTgt spid="21"/>
                                        </p:tgtEl>
                                        <p:attrNameLst>
                                          <p:attrName>style.visibility</p:attrName>
                                        </p:attrNameLst>
                                      </p:cBhvr>
                                      <p:to>
                                        <p:strVal val="visible"/>
                                      </p:to>
                                    </p:set>
                                  </p:childTnLst>
                                </p:cTn>
                              </p:par>
                            </p:childTnLst>
                          </p:cTn>
                        </p:par>
                        <p:par>
                          <p:cTn id="40" fill="hold">
                            <p:stCondLst>
                              <p:cond delay="4500"/>
                            </p:stCondLst>
                            <p:childTnLst>
                              <p:par>
                                <p:cTn id="41" presetID="1" presetClass="emph" presetSubtype="2" fill="hold" nodeType="afterEffect">
                                  <p:stCondLst>
                                    <p:cond delay="0"/>
                                  </p:stCondLst>
                                  <p:childTnLst>
                                    <p:animClr clrSpc="rgb" dir="cw">
                                      <p:cBhvr>
                                        <p:cTn id="42" dur="1000" fill="hold"/>
                                        <p:tgtEl>
                                          <p:spTgt spid="21"/>
                                        </p:tgtEl>
                                        <p:attrNameLst>
                                          <p:attrName>fillcolor</p:attrName>
                                        </p:attrNameLst>
                                      </p:cBhvr>
                                      <p:to>
                                        <a:srgbClr val="A50021"/>
                                      </p:to>
                                    </p:animClr>
                                    <p:set>
                                      <p:cBhvr>
                                        <p:cTn id="43" dur="1000" fill="hold"/>
                                        <p:tgtEl>
                                          <p:spTgt spid="21"/>
                                        </p:tgtEl>
                                        <p:attrNameLst>
                                          <p:attrName>fill.type</p:attrName>
                                        </p:attrNameLst>
                                      </p:cBhvr>
                                      <p:to>
                                        <p:strVal val="solid"/>
                                      </p:to>
                                    </p:set>
                                    <p:set>
                                      <p:cBhvr>
                                        <p:cTn id="44" dur="1000" fill="hold"/>
                                        <p:tgtEl>
                                          <p:spTgt spid="21"/>
                                        </p:tgtEl>
                                        <p:attrNameLst>
                                          <p:attrName>fill.on</p:attrName>
                                        </p:attrNameLst>
                                      </p:cBhvr>
                                      <p:to>
                                        <p:strVal val="true"/>
                                      </p:to>
                                    </p:set>
                                  </p:childTnLst>
                                </p:cTn>
                              </p:par>
                              <p:par>
                                <p:cTn id="45" presetID="53"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1000" fill="hold"/>
                                        <p:tgtEl>
                                          <p:spTgt spid="27"/>
                                        </p:tgtEl>
                                        <p:attrNameLst>
                                          <p:attrName>ppt_w</p:attrName>
                                        </p:attrNameLst>
                                      </p:cBhvr>
                                      <p:tavLst>
                                        <p:tav tm="0">
                                          <p:val>
                                            <p:fltVal val="0"/>
                                          </p:val>
                                        </p:tav>
                                        <p:tav tm="100000">
                                          <p:val>
                                            <p:strVal val="#ppt_w"/>
                                          </p:val>
                                        </p:tav>
                                      </p:tavLst>
                                    </p:anim>
                                    <p:anim calcmode="lin" valueType="num">
                                      <p:cBhvr>
                                        <p:cTn id="48" dur="1000" fill="hold"/>
                                        <p:tgtEl>
                                          <p:spTgt spid="27"/>
                                        </p:tgtEl>
                                        <p:attrNameLst>
                                          <p:attrName>ppt_h</p:attrName>
                                        </p:attrNameLst>
                                      </p:cBhvr>
                                      <p:tavLst>
                                        <p:tav tm="0">
                                          <p:val>
                                            <p:fltVal val="0"/>
                                          </p:val>
                                        </p:tav>
                                        <p:tav tm="100000">
                                          <p:val>
                                            <p:strVal val="#ppt_h"/>
                                          </p:val>
                                        </p:tav>
                                      </p:tavLst>
                                    </p:anim>
                                    <p:animEffect transition="in" filter="fade">
                                      <p:cBhvr>
                                        <p:cTn id="49" dur="1000"/>
                                        <p:tgtEl>
                                          <p:spTgt spid="27"/>
                                        </p:tgtEl>
                                      </p:cBhvr>
                                    </p:animEffect>
                                  </p:childTnLst>
                                </p:cTn>
                              </p:par>
                            </p:childTnLst>
                          </p:cTn>
                        </p:par>
                        <p:par>
                          <p:cTn id="50" fill="hold">
                            <p:stCondLst>
                              <p:cond delay="5500"/>
                            </p:stCondLst>
                            <p:childTnLst>
                              <p:par>
                                <p:cTn id="51" presetID="1" presetClass="entr" presetSubtype="0" fill="hold" grpId="0" nodeType="afterEffect">
                                  <p:stCondLst>
                                    <p:cond delay="500"/>
                                  </p:stCondLst>
                                  <p:childTnLst>
                                    <p:set>
                                      <p:cBhvr>
                                        <p:cTn id="52" dur="1" fill="hold">
                                          <p:stCondLst>
                                            <p:cond delay="0"/>
                                          </p:stCondLst>
                                        </p:cTn>
                                        <p:tgtEl>
                                          <p:spTgt spid="22"/>
                                        </p:tgtEl>
                                        <p:attrNameLst>
                                          <p:attrName>style.visibility</p:attrName>
                                        </p:attrNameLst>
                                      </p:cBhvr>
                                      <p:to>
                                        <p:strVal val="visible"/>
                                      </p:to>
                                    </p:set>
                                  </p:childTnLst>
                                </p:cTn>
                              </p:par>
                            </p:childTnLst>
                          </p:cTn>
                        </p:par>
                        <p:par>
                          <p:cTn id="53" fill="hold">
                            <p:stCondLst>
                              <p:cond delay="6000"/>
                            </p:stCondLst>
                            <p:childTnLst>
                              <p:par>
                                <p:cTn id="54" presetID="1" presetClass="emph" presetSubtype="2" fill="hold" nodeType="afterEffect">
                                  <p:stCondLst>
                                    <p:cond delay="0"/>
                                  </p:stCondLst>
                                  <p:childTnLst>
                                    <p:animClr clrSpc="rgb" dir="cw">
                                      <p:cBhvr>
                                        <p:cTn id="55" dur="1000" fill="hold"/>
                                        <p:tgtEl>
                                          <p:spTgt spid="22"/>
                                        </p:tgtEl>
                                        <p:attrNameLst>
                                          <p:attrName>fillcolor</p:attrName>
                                        </p:attrNameLst>
                                      </p:cBhvr>
                                      <p:to>
                                        <a:srgbClr val="A50021"/>
                                      </p:to>
                                    </p:animClr>
                                    <p:set>
                                      <p:cBhvr>
                                        <p:cTn id="56" dur="1000" fill="hold"/>
                                        <p:tgtEl>
                                          <p:spTgt spid="22"/>
                                        </p:tgtEl>
                                        <p:attrNameLst>
                                          <p:attrName>fill.type</p:attrName>
                                        </p:attrNameLst>
                                      </p:cBhvr>
                                      <p:to>
                                        <p:strVal val="solid"/>
                                      </p:to>
                                    </p:set>
                                    <p:set>
                                      <p:cBhvr>
                                        <p:cTn id="57" dur="1000" fill="hold"/>
                                        <p:tgtEl>
                                          <p:spTgt spid="22"/>
                                        </p:tgtEl>
                                        <p:attrNameLst>
                                          <p:attrName>fill.on</p:attrName>
                                        </p:attrNameLst>
                                      </p:cBhvr>
                                      <p:to>
                                        <p:strVal val="true"/>
                                      </p:to>
                                    </p:set>
                                  </p:childTnLst>
                                </p:cTn>
                              </p:par>
                              <p:par>
                                <p:cTn id="58" presetID="53"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1000" fill="hold"/>
                                        <p:tgtEl>
                                          <p:spTgt spid="28"/>
                                        </p:tgtEl>
                                        <p:attrNameLst>
                                          <p:attrName>ppt_w</p:attrName>
                                        </p:attrNameLst>
                                      </p:cBhvr>
                                      <p:tavLst>
                                        <p:tav tm="0">
                                          <p:val>
                                            <p:fltVal val="0"/>
                                          </p:val>
                                        </p:tav>
                                        <p:tav tm="100000">
                                          <p:val>
                                            <p:strVal val="#ppt_w"/>
                                          </p:val>
                                        </p:tav>
                                      </p:tavLst>
                                    </p:anim>
                                    <p:anim calcmode="lin" valueType="num">
                                      <p:cBhvr>
                                        <p:cTn id="61" dur="1000" fill="hold"/>
                                        <p:tgtEl>
                                          <p:spTgt spid="28"/>
                                        </p:tgtEl>
                                        <p:attrNameLst>
                                          <p:attrName>ppt_h</p:attrName>
                                        </p:attrNameLst>
                                      </p:cBhvr>
                                      <p:tavLst>
                                        <p:tav tm="0">
                                          <p:val>
                                            <p:fltVal val="0"/>
                                          </p:val>
                                        </p:tav>
                                        <p:tav tm="100000">
                                          <p:val>
                                            <p:strVal val="#ppt_h"/>
                                          </p:val>
                                        </p:tav>
                                      </p:tavLst>
                                    </p:anim>
                                    <p:animEffect transition="in" filter="fade">
                                      <p:cBhvr>
                                        <p:cTn id="62" dur="1000"/>
                                        <p:tgtEl>
                                          <p:spTgt spid="28"/>
                                        </p:tgtEl>
                                      </p:cBhvr>
                                    </p:animEffect>
                                  </p:childTnLst>
                                </p:cTn>
                              </p:par>
                            </p:childTnLst>
                          </p:cTn>
                        </p:par>
                        <p:par>
                          <p:cTn id="63" fill="hold">
                            <p:stCondLst>
                              <p:cond delay="7000"/>
                            </p:stCondLst>
                            <p:childTnLst>
                              <p:par>
                                <p:cTn id="64" presetID="1" presetClass="entr" presetSubtype="0" fill="hold" grpId="0" nodeType="afterEffect">
                                  <p:stCondLst>
                                    <p:cond delay="500"/>
                                  </p:stCondLst>
                                  <p:childTnLst>
                                    <p:set>
                                      <p:cBhvr>
                                        <p:cTn id="65" dur="1" fill="hold">
                                          <p:stCondLst>
                                            <p:cond delay="0"/>
                                          </p:stCondLst>
                                        </p:cTn>
                                        <p:tgtEl>
                                          <p:spTgt spid="23"/>
                                        </p:tgtEl>
                                        <p:attrNameLst>
                                          <p:attrName>style.visibility</p:attrName>
                                        </p:attrNameLst>
                                      </p:cBhvr>
                                      <p:to>
                                        <p:strVal val="visible"/>
                                      </p:to>
                                    </p:set>
                                  </p:childTnLst>
                                </p:cTn>
                              </p:par>
                            </p:childTnLst>
                          </p:cTn>
                        </p:par>
                        <p:par>
                          <p:cTn id="66" fill="hold">
                            <p:stCondLst>
                              <p:cond delay="7500"/>
                            </p:stCondLst>
                            <p:childTnLst>
                              <p:par>
                                <p:cTn id="67" presetID="1" presetClass="emph" presetSubtype="2" fill="hold" nodeType="afterEffect">
                                  <p:stCondLst>
                                    <p:cond delay="0"/>
                                  </p:stCondLst>
                                  <p:childTnLst>
                                    <p:animClr clrSpc="rgb" dir="cw">
                                      <p:cBhvr>
                                        <p:cTn id="68" dur="1000" fill="hold"/>
                                        <p:tgtEl>
                                          <p:spTgt spid="23"/>
                                        </p:tgtEl>
                                        <p:attrNameLst>
                                          <p:attrName>fillcolor</p:attrName>
                                        </p:attrNameLst>
                                      </p:cBhvr>
                                      <p:to>
                                        <a:srgbClr val="A50021"/>
                                      </p:to>
                                    </p:animClr>
                                    <p:set>
                                      <p:cBhvr>
                                        <p:cTn id="69" dur="1000" fill="hold"/>
                                        <p:tgtEl>
                                          <p:spTgt spid="23"/>
                                        </p:tgtEl>
                                        <p:attrNameLst>
                                          <p:attrName>fill.type</p:attrName>
                                        </p:attrNameLst>
                                      </p:cBhvr>
                                      <p:to>
                                        <p:strVal val="solid"/>
                                      </p:to>
                                    </p:set>
                                    <p:set>
                                      <p:cBhvr>
                                        <p:cTn id="70" dur="1000" fill="hold"/>
                                        <p:tgtEl>
                                          <p:spTgt spid="23"/>
                                        </p:tgtEl>
                                        <p:attrNameLst>
                                          <p:attrName>fill.on</p:attrName>
                                        </p:attrNameLst>
                                      </p:cBhvr>
                                      <p:to>
                                        <p:strVal val="true"/>
                                      </p:to>
                                    </p:set>
                                  </p:childTnLst>
                                </p:cTn>
                              </p:par>
                              <p:par>
                                <p:cTn id="71" presetID="53"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1000" fill="hold"/>
                                        <p:tgtEl>
                                          <p:spTgt spid="29"/>
                                        </p:tgtEl>
                                        <p:attrNameLst>
                                          <p:attrName>ppt_w</p:attrName>
                                        </p:attrNameLst>
                                      </p:cBhvr>
                                      <p:tavLst>
                                        <p:tav tm="0">
                                          <p:val>
                                            <p:fltVal val="0"/>
                                          </p:val>
                                        </p:tav>
                                        <p:tav tm="100000">
                                          <p:val>
                                            <p:strVal val="#ppt_w"/>
                                          </p:val>
                                        </p:tav>
                                      </p:tavLst>
                                    </p:anim>
                                    <p:anim calcmode="lin" valueType="num">
                                      <p:cBhvr>
                                        <p:cTn id="74" dur="1000" fill="hold"/>
                                        <p:tgtEl>
                                          <p:spTgt spid="29"/>
                                        </p:tgtEl>
                                        <p:attrNameLst>
                                          <p:attrName>ppt_h</p:attrName>
                                        </p:attrNameLst>
                                      </p:cBhvr>
                                      <p:tavLst>
                                        <p:tav tm="0">
                                          <p:val>
                                            <p:fltVal val="0"/>
                                          </p:val>
                                        </p:tav>
                                        <p:tav tm="100000">
                                          <p:val>
                                            <p:strVal val="#ppt_h"/>
                                          </p:val>
                                        </p:tav>
                                      </p:tavLst>
                                    </p:anim>
                                    <p:animEffect transition="in" filter="fade">
                                      <p:cBhvr>
                                        <p:cTn id="75" dur="1000"/>
                                        <p:tgtEl>
                                          <p:spTgt spid="29"/>
                                        </p:tgtEl>
                                      </p:cBhvr>
                                    </p:animEffect>
                                  </p:childTnLst>
                                </p:cTn>
                              </p:par>
                            </p:childTnLst>
                          </p:cTn>
                        </p:par>
                        <p:par>
                          <p:cTn id="76" fill="hold">
                            <p:stCondLst>
                              <p:cond delay="8500"/>
                            </p:stCondLst>
                            <p:childTnLst>
                              <p:par>
                                <p:cTn id="77" presetID="1" presetClass="entr" presetSubtype="0" fill="hold" grpId="0" nodeType="afterEffect">
                                  <p:stCondLst>
                                    <p:cond delay="500"/>
                                  </p:stCondLst>
                                  <p:childTnLst>
                                    <p:set>
                                      <p:cBhvr>
                                        <p:cTn id="78" dur="1" fill="hold">
                                          <p:stCondLst>
                                            <p:cond delay="0"/>
                                          </p:stCondLst>
                                        </p:cTn>
                                        <p:tgtEl>
                                          <p:spTgt spid="24"/>
                                        </p:tgtEl>
                                        <p:attrNameLst>
                                          <p:attrName>style.visibility</p:attrName>
                                        </p:attrNameLst>
                                      </p:cBhvr>
                                      <p:to>
                                        <p:strVal val="visible"/>
                                      </p:to>
                                    </p:set>
                                  </p:childTnLst>
                                </p:cTn>
                              </p:par>
                            </p:childTnLst>
                          </p:cTn>
                        </p:par>
                        <p:par>
                          <p:cTn id="79" fill="hold">
                            <p:stCondLst>
                              <p:cond delay="9000"/>
                            </p:stCondLst>
                            <p:childTnLst>
                              <p:par>
                                <p:cTn id="80" presetID="1" presetClass="emph" presetSubtype="2" fill="hold" nodeType="afterEffect">
                                  <p:stCondLst>
                                    <p:cond delay="0"/>
                                  </p:stCondLst>
                                  <p:childTnLst>
                                    <p:animClr clrSpc="rgb" dir="cw">
                                      <p:cBhvr>
                                        <p:cTn id="81" dur="1000" fill="hold"/>
                                        <p:tgtEl>
                                          <p:spTgt spid="24"/>
                                        </p:tgtEl>
                                        <p:attrNameLst>
                                          <p:attrName>fillcolor</p:attrName>
                                        </p:attrNameLst>
                                      </p:cBhvr>
                                      <p:to>
                                        <a:srgbClr val="A50021"/>
                                      </p:to>
                                    </p:animClr>
                                    <p:set>
                                      <p:cBhvr>
                                        <p:cTn id="82" dur="1000" fill="hold"/>
                                        <p:tgtEl>
                                          <p:spTgt spid="24"/>
                                        </p:tgtEl>
                                        <p:attrNameLst>
                                          <p:attrName>fill.type</p:attrName>
                                        </p:attrNameLst>
                                      </p:cBhvr>
                                      <p:to>
                                        <p:strVal val="solid"/>
                                      </p:to>
                                    </p:set>
                                    <p:set>
                                      <p:cBhvr>
                                        <p:cTn id="83" dur="1000" fill="hold"/>
                                        <p:tgtEl>
                                          <p:spTgt spid="24"/>
                                        </p:tgtEl>
                                        <p:attrNameLst>
                                          <p:attrName>fill.on</p:attrName>
                                        </p:attrNameLst>
                                      </p:cBhvr>
                                      <p:to>
                                        <p:strVal val="true"/>
                                      </p:to>
                                    </p:set>
                                  </p:childTnLst>
                                </p:cTn>
                              </p:par>
                              <p:par>
                                <p:cTn id="84" presetID="53"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1000" fill="hold"/>
                                        <p:tgtEl>
                                          <p:spTgt spid="31"/>
                                        </p:tgtEl>
                                        <p:attrNameLst>
                                          <p:attrName>ppt_w</p:attrName>
                                        </p:attrNameLst>
                                      </p:cBhvr>
                                      <p:tavLst>
                                        <p:tav tm="0">
                                          <p:val>
                                            <p:fltVal val="0"/>
                                          </p:val>
                                        </p:tav>
                                        <p:tav tm="100000">
                                          <p:val>
                                            <p:strVal val="#ppt_w"/>
                                          </p:val>
                                        </p:tav>
                                      </p:tavLst>
                                    </p:anim>
                                    <p:anim calcmode="lin" valueType="num">
                                      <p:cBhvr>
                                        <p:cTn id="87" dur="1000" fill="hold"/>
                                        <p:tgtEl>
                                          <p:spTgt spid="31"/>
                                        </p:tgtEl>
                                        <p:attrNameLst>
                                          <p:attrName>ppt_h</p:attrName>
                                        </p:attrNameLst>
                                      </p:cBhvr>
                                      <p:tavLst>
                                        <p:tav tm="0">
                                          <p:val>
                                            <p:fltVal val="0"/>
                                          </p:val>
                                        </p:tav>
                                        <p:tav tm="100000">
                                          <p:val>
                                            <p:strVal val="#ppt_h"/>
                                          </p:val>
                                        </p:tav>
                                      </p:tavLst>
                                    </p:anim>
                                    <p:animEffect transition="in" filter="fade">
                                      <p:cBhvr>
                                        <p:cTn id="8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ktangel 29"/>
          <p:cNvSpPr>
            <a:spLocks noChangeArrowheads="1"/>
          </p:cNvSpPr>
          <p:nvPr/>
        </p:nvSpPr>
        <p:spPr bwMode="auto">
          <a:xfrm rot="10800000" flipV="1">
            <a:off x="-19050" y="0"/>
            <a:ext cx="9144000" cy="51657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algn="ctr" eaLnBrk="0" hangingPunct="0">
              <a:defRPr/>
            </a:pPr>
            <a:endParaRPr lang="en-US" sz="1600">
              <a:solidFill>
                <a:srgbClr val="7F7F7F"/>
              </a:solidFill>
              <a:latin typeface="Calibri" pitchFamily="-112" charset="0"/>
              <a:ea typeface="ＭＳ Ｐゴシック" pitchFamily="-112" charset="-128"/>
            </a:endParaRPr>
          </a:p>
        </p:txBody>
      </p:sp>
      <p:grpSp>
        <p:nvGrpSpPr>
          <p:cNvPr id="2" name="Group 17"/>
          <p:cNvGrpSpPr>
            <a:grpSpLocks/>
          </p:cNvGrpSpPr>
          <p:nvPr/>
        </p:nvGrpSpPr>
        <p:grpSpPr bwMode="auto">
          <a:xfrm>
            <a:off x="3001963" y="1798638"/>
            <a:ext cx="3155950" cy="3154362"/>
            <a:chOff x="3001963" y="1798638"/>
            <a:chExt cx="3155950" cy="3154362"/>
          </a:xfrm>
        </p:grpSpPr>
        <p:sp>
          <p:nvSpPr>
            <p:cNvPr id="48" name="Krans 47"/>
            <p:cNvSpPr>
              <a:spLocks noChangeArrowheads="1"/>
            </p:cNvSpPr>
            <p:nvPr/>
          </p:nvSpPr>
          <p:spPr bwMode="auto">
            <a:xfrm>
              <a:off x="3001963" y="1798638"/>
              <a:ext cx="3155950" cy="3154362"/>
            </a:xfrm>
            <a:custGeom>
              <a:avLst/>
              <a:gdLst>
                <a:gd name="T0" fmla="*/ 1577912 w 3155824"/>
                <a:gd name="T1" fmla="*/ 0 h 3154244"/>
                <a:gd name="T2" fmla="*/ 462160 w 3155824"/>
                <a:gd name="T3" fmla="*/ 461928 h 3154244"/>
                <a:gd name="T4" fmla="*/ 0 w 3155824"/>
                <a:gd name="T5" fmla="*/ 1577122 h 3154244"/>
                <a:gd name="T6" fmla="*/ 462160 w 3155824"/>
                <a:gd name="T7" fmla="*/ 2692316 h 3154244"/>
                <a:gd name="T8" fmla="*/ 1577912 w 3155824"/>
                <a:gd name="T9" fmla="*/ 3154244 h 3154244"/>
                <a:gd name="T10" fmla="*/ 2693664 w 3155824"/>
                <a:gd name="T11" fmla="*/ 2692316 h 3154244"/>
                <a:gd name="T12" fmla="*/ 3155824 w 3155824"/>
                <a:gd name="T13" fmla="*/ 1577122 h 3154244"/>
                <a:gd name="T14" fmla="*/ 2693664 w 3155824"/>
                <a:gd name="T15" fmla="*/ 461928 h 3154244"/>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462160 w 3155824"/>
                <a:gd name="T25" fmla="*/ 461928 h 3154244"/>
                <a:gd name="T26" fmla="*/ 2693664 w 3155824"/>
                <a:gd name="T27" fmla="*/ 2692316 h 31542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55824" h="3154244">
                  <a:moveTo>
                    <a:pt x="0" y="1577122"/>
                  </a:moveTo>
                  <a:lnTo>
                    <a:pt x="0" y="1577122"/>
                  </a:lnTo>
                  <a:cubicBezTo>
                    <a:pt x="1" y="706102"/>
                    <a:pt x="706456" y="1"/>
                    <a:pt x="1577912" y="1"/>
                  </a:cubicBezTo>
                  <a:cubicBezTo>
                    <a:pt x="1577913" y="1"/>
                    <a:pt x="1577913" y="2"/>
                    <a:pt x="1577914" y="2"/>
                  </a:cubicBezTo>
                  <a:cubicBezTo>
                    <a:pt x="2449370" y="3"/>
                    <a:pt x="3155825" y="706104"/>
                    <a:pt x="3155825" y="1577124"/>
                  </a:cubicBezTo>
                  <a:cubicBezTo>
                    <a:pt x="3155825" y="1577124"/>
                    <a:pt x="3155824" y="1577125"/>
                    <a:pt x="3155824" y="1577126"/>
                  </a:cubicBezTo>
                  <a:lnTo>
                    <a:pt x="3155825" y="1577127"/>
                  </a:lnTo>
                  <a:cubicBezTo>
                    <a:pt x="3155825" y="2448147"/>
                    <a:pt x="2449369" y="3154249"/>
                    <a:pt x="1577913" y="3154249"/>
                  </a:cubicBezTo>
                  <a:cubicBezTo>
                    <a:pt x="1577912" y="3154248"/>
                    <a:pt x="1577912" y="3154248"/>
                    <a:pt x="1577912" y="3154248"/>
                  </a:cubicBezTo>
                  <a:cubicBezTo>
                    <a:pt x="706455" y="3154248"/>
                    <a:pt x="1" y="2448147"/>
                    <a:pt x="1" y="1577127"/>
                  </a:cubicBezTo>
                  <a:cubicBezTo>
                    <a:pt x="1" y="1577126"/>
                    <a:pt x="1" y="1577125"/>
                    <a:pt x="1" y="1577125"/>
                  </a:cubicBezTo>
                  <a:close/>
                  <a:moveTo>
                    <a:pt x="527137" y="1577122"/>
                  </a:moveTo>
                  <a:lnTo>
                    <a:pt x="527137" y="1577122"/>
                  </a:lnTo>
                  <a:cubicBezTo>
                    <a:pt x="527137" y="1577122"/>
                    <a:pt x="527136" y="1577122"/>
                    <a:pt x="527136" y="1577122"/>
                  </a:cubicBezTo>
                  <a:cubicBezTo>
                    <a:pt x="527136" y="2157013"/>
                    <a:pt x="997584" y="2627107"/>
                    <a:pt x="1577911" y="2627107"/>
                  </a:cubicBezTo>
                  <a:cubicBezTo>
                    <a:pt x="1577911" y="2627107"/>
                    <a:pt x="1577911" y="2627107"/>
                    <a:pt x="1577912" y="2627107"/>
                  </a:cubicBezTo>
                  <a:cubicBezTo>
                    <a:pt x="2158238" y="2627107"/>
                    <a:pt x="2628686" y="2157014"/>
                    <a:pt x="2628686" y="1577123"/>
                  </a:cubicBezTo>
                  <a:lnTo>
                    <a:pt x="2628687" y="1577124"/>
                  </a:lnTo>
                  <a:cubicBezTo>
                    <a:pt x="2628687" y="997233"/>
                    <a:pt x="2158239" y="527139"/>
                    <a:pt x="1577912" y="527139"/>
                  </a:cubicBezTo>
                  <a:lnTo>
                    <a:pt x="1577911" y="527139"/>
                  </a:lnTo>
                  <a:cubicBezTo>
                    <a:pt x="1577911" y="527139"/>
                    <a:pt x="1577911" y="527138"/>
                    <a:pt x="1577911" y="527138"/>
                  </a:cubicBezTo>
                  <a:cubicBezTo>
                    <a:pt x="997584" y="527138"/>
                    <a:pt x="527136" y="997232"/>
                    <a:pt x="527136" y="1577123"/>
                  </a:cubicBezTo>
                  <a:close/>
                </a:path>
              </a:pathLst>
            </a:custGeom>
            <a:solidFill>
              <a:schemeClr val="bg1"/>
            </a:solidFill>
            <a:ln w="12700">
              <a:solidFill>
                <a:srgbClr val="BFBFBF"/>
              </a:solidFill>
              <a:miter lim="800000"/>
              <a:headEnd/>
              <a:tailEnd/>
            </a:ln>
            <a:effectLst>
              <a:outerShdw blurRad="63500" dist="38100" dir="2700000" algn="tl" rotWithShape="0">
                <a:srgbClr val="000000">
                  <a:alpha val="39999"/>
                </a:srgbClr>
              </a:outerShdw>
            </a:effectLst>
          </p:spPr>
          <p:txBody>
            <a:bodyPr anchor="ctr"/>
            <a:lstStyle/>
            <a:p>
              <a:pPr algn="ctr" eaLnBrk="0" hangingPunct="0">
                <a:defRPr/>
              </a:pPr>
              <a:endParaRPr lang="en-US" sz="1600">
                <a:solidFill>
                  <a:srgbClr val="FFFFFF"/>
                </a:solidFill>
                <a:latin typeface="Arial Narrow" charset="0"/>
                <a:ea typeface="ＭＳ Ｐゴシック" pitchFamily="-112" charset="-128"/>
              </a:endParaRPr>
            </a:p>
          </p:txBody>
        </p:sp>
        <p:sp>
          <p:nvSpPr>
            <p:cNvPr id="7174" name="Freeform 89"/>
            <p:cNvSpPr>
              <a:spLocks/>
            </p:cNvSpPr>
            <p:nvPr/>
          </p:nvSpPr>
          <p:spPr bwMode="auto">
            <a:xfrm>
              <a:off x="4605338" y="1903413"/>
              <a:ext cx="1244600" cy="896937"/>
            </a:xfrm>
            <a:custGeom>
              <a:avLst/>
              <a:gdLst>
                <a:gd name="T0" fmla="*/ 2147483647 w 788"/>
                <a:gd name="T1" fmla="*/ 2147483647 h 568"/>
                <a:gd name="T2" fmla="*/ 2147483647 w 788"/>
                <a:gd name="T3" fmla="*/ 2147483647 h 568"/>
                <a:gd name="T4" fmla="*/ 2147483647 w 788"/>
                <a:gd name="T5" fmla="*/ 2147483647 h 568"/>
                <a:gd name="T6" fmla="*/ 2147483647 w 788"/>
                <a:gd name="T7" fmla="*/ 2147483647 h 568"/>
                <a:gd name="T8" fmla="*/ 2147483647 w 788"/>
                <a:gd name="T9" fmla="*/ 2147483647 h 568"/>
                <a:gd name="T10" fmla="*/ 2147483647 w 788"/>
                <a:gd name="T11" fmla="*/ 2147483647 h 568"/>
                <a:gd name="T12" fmla="*/ 2147483647 w 788"/>
                <a:gd name="T13" fmla="*/ 2147483647 h 568"/>
                <a:gd name="T14" fmla="*/ 2147483647 w 788"/>
                <a:gd name="T15" fmla="*/ 2147483647 h 568"/>
                <a:gd name="T16" fmla="*/ 2147483647 w 788"/>
                <a:gd name="T17" fmla="*/ 2147483647 h 568"/>
                <a:gd name="T18" fmla="*/ 2147483647 w 788"/>
                <a:gd name="T19" fmla="*/ 2147483647 h 568"/>
                <a:gd name="T20" fmla="*/ 2147483647 w 788"/>
                <a:gd name="T21" fmla="*/ 2147483647 h 568"/>
                <a:gd name="T22" fmla="*/ 2147483647 w 788"/>
                <a:gd name="T23" fmla="*/ 2147483647 h 568"/>
                <a:gd name="T24" fmla="*/ 2147483647 w 788"/>
                <a:gd name="T25" fmla="*/ 2147483647 h 568"/>
                <a:gd name="T26" fmla="*/ 2147483647 w 788"/>
                <a:gd name="T27" fmla="*/ 2147483647 h 568"/>
                <a:gd name="T28" fmla="*/ 2147483647 w 788"/>
                <a:gd name="T29" fmla="*/ 2147483647 h 568"/>
                <a:gd name="T30" fmla="*/ 2147483647 w 788"/>
                <a:gd name="T31" fmla="*/ 2147483647 h 568"/>
                <a:gd name="T32" fmla="*/ 2147483647 w 788"/>
                <a:gd name="T33" fmla="*/ 2147483647 h 568"/>
                <a:gd name="T34" fmla="*/ 0 w 788"/>
                <a:gd name="T35" fmla="*/ 0 h 568"/>
                <a:gd name="T36" fmla="*/ 0 w 788"/>
                <a:gd name="T37" fmla="*/ 2147483647 h 568"/>
                <a:gd name="T38" fmla="*/ 0 w 788"/>
                <a:gd name="T39" fmla="*/ 2147483647 h 568"/>
                <a:gd name="T40" fmla="*/ 2147483647 w 788"/>
                <a:gd name="T41" fmla="*/ 2147483647 h 568"/>
                <a:gd name="T42" fmla="*/ 2147483647 w 788"/>
                <a:gd name="T43" fmla="*/ 2147483647 h 568"/>
                <a:gd name="T44" fmla="*/ 2147483647 w 788"/>
                <a:gd name="T45" fmla="*/ 2147483647 h 568"/>
                <a:gd name="T46" fmla="*/ 2147483647 w 788"/>
                <a:gd name="T47" fmla="*/ 2147483647 h 568"/>
                <a:gd name="T48" fmla="*/ 2147483647 w 788"/>
                <a:gd name="T49" fmla="*/ 2147483647 h 568"/>
                <a:gd name="T50" fmla="*/ 2147483647 w 788"/>
                <a:gd name="T51" fmla="*/ 2147483647 h 568"/>
                <a:gd name="T52" fmla="*/ 2147483647 w 788"/>
                <a:gd name="T53" fmla="*/ 2147483647 h 568"/>
                <a:gd name="T54" fmla="*/ 2147483647 w 788"/>
                <a:gd name="T55" fmla="*/ 2147483647 h 568"/>
                <a:gd name="T56" fmla="*/ 2147483647 w 788"/>
                <a:gd name="T57" fmla="*/ 2147483647 h 568"/>
                <a:gd name="T58" fmla="*/ 2147483647 w 788"/>
                <a:gd name="T59" fmla="*/ 2147483647 h 568"/>
                <a:gd name="T60" fmla="*/ 2147483647 w 788"/>
                <a:gd name="T61" fmla="*/ 2147483647 h 568"/>
                <a:gd name="T62" fmla="*/ 2147483647 w 788"/>
                <a:gd name="T63" fmla="*/ 2147483647 h 568"/>
                <a:gd name="T64" fmla="*/ 2147483647 w 788"/>
                <a:gd name="T65" fmla="*/ 2147483647 h 568"/>
                <a:gd name="T66" fmla="*/ 2147483647 w 788"/>
                <a:gd name="T67" fmla="*/ 2147483647 h 568"/>
                <a:gd name="T68" fmla="*/ 2147483647 w 788"/>
                <a:gd name="T69" fmla="*/ 2147483647 h 568"/>
                <a:gd name="T70" fmla="*/ 2147483647 w 788"/>
                <a:gd name="T71" fmla="*/ 2147483647 h 568"/>
                <a:gd name="T72" fmla="*/ 2147483647 w 788"/>
                <a:gd name="T73" fmla="*/ 2147483647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458"/>
                  </a:moveTo>
                  <a:lnTo>
                    <a:pt x="788" y="458"/>
                  </a:lnTo>
                  <a:lnTo>
                    <a:pt x="756" y="406"/>
                  </a:lnTo>
                  <a:lnTo>
                    <a:pt x="720" y="356"/>
                  </a:lnTo>
                  <a:lnTo>
                    <a:pt x="682" y="310"/>
                  </a:lnTo>
                  <a:lnTo>
                    <a:pt x="642" y="266"/>
                  </a:lnTo>
                  <a:lnTo>
                    <a:pt x="598" y="226"/>
                  </a:lnTo>
                  <a:lnTo>
                    <a:pt x="554" y="188"/>
                  </a:lnTo>
                  <a:lnTo>
                    <a:pt x="506" y="154"/>
                  </a:lnTo>
                  <a:lnTo>
                    <a:pt x="456" y="124"/>
                  </a:lnTo>
                  <a:lnTo>
                    <a:pt x="404" y="96"/>
                  </a:lnTo>
                  <a:lnTo>
                    <a:pt x="350" y="70"/>
                  </a:lnTo>
                  <a:lnTo>
                    <a:pt x="294" y="50"/>
                  </a:lnTo>
                  <a:lnTo>
                    <a:pt x="238" y="32"/>
                  </a:lnTo>
                  <a:lnTo>
                    <a:pt x="180" y="18"/>
                  </a:lnTo>
                  <a:lnTo>
                    <a:pt x="122" y="8"/>
                  </a:lnTo>
                  <a:lnTo>
                    <a:pt x="62" y="2"/>
                  </a:lnTo>
                  <a:lnTo>
                    <a:pt x="0" y="0"/>
                  </a:lnTo>
                  <a:lnTo>
                    <a:pt x="0" y="220"/>
                  </a:lnTo>
                  <a:lnTo>
                    <a:pt x="46" y="222"/>
                  </a:lnTo>
                  <a:lnTo>
                    <a:pt x="92" y="226"/>
                  </a:lnTo>
                  <a:lnTo>
                    <a:pt x="136" y="234"/>
                  </a:lnTo>
                  <a:lnTo>
                    <a:pt x="180" y="244"/>
                  </a:lnTo>
                  <a:lnTo>
                    <a:pt x="224" y="258"/>
                  </a:lnTo>
                  <a:lnTo>
                    <a:pt x="266" y="274"/>
                  </a:lnTo>
                  <a:lnTo>
                    <a:pt x="306" y="292"/>
                  </a:lnTo>
                  <a:lnTo>
                    <a:pt x="346" y="314"/>
                  </a:lnTo>
                  <a:lnTo>
                    <a:pt x="384" y="336"/>
                  </a:lnTo>
                  <a:lnTo>
                    <a:pt x="420" y="362"/>
                  </a:lnTo>
                  <a:lnTo>
                    <a:pt x="456" y="392"/>
                  </a:lnTo>
                  <a:lnTo>
                    <a:pt x="488" y="422"/>
                  </a:lnTo>
                  <a:lnTo>
                    <a:pt x="520" y="456"/>
                  </a:lnTo>
                  <a:lnTo>
                    <a:pt x="548" y="490"/>
                  </a:lnTo>
                  <a:lnTo>
                    <a:pt x="574" y="528"/>
                  </a:lnTo>
                  <a:lnTo>
                    <a:pt x="600" y="568"/>
                  </a:lnTo>
                  <a:lnTo>
                    <a:pt x="788" y="458"/>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7175" name="Freeform 90"/>
            <p:cNvSpPr>
              <a:spLocks/>
            </p:cNvSpPr>
            <p:nvPr/>
          </p:nvSpPr>
          <p:spPr bwMode="auto">
            <a:xfrm>
              <a:off x="5578475" y="2673350"/>
              <a:ext cx="493713" cy="1444625"/>
            </a:xfrm>
            <a:custGeom>
              <a:avLst/>
              <a:gdLst>
                <a:gd name="T0" fmla="*/ 2147483647 w 312"/>
                <a:gd name="T1" fmla="*/ 2147483647 h 914"/>
                <a:gd name="T2" fmla="*/ 2147483647 w 312"/>
                <a:gd name="T3" fmla="*/ 2147483647 h 914"/>
                <a:gd name="T4" fmla="*/ 2147483647 w 312"/>
                <a:gd name="T5" fmla="*/ 2147483647 h 914"/>
                <a:gd name="T6" fmla="*/ 2147483647 w 312"/>
                <a:gd name="T7" fmla="*/ 2147483647 h 914"/>
                <a:gd name="T8" fmla="*/ 2147483647 w 312"/>
                <a:gd name="T9" fmla="*/ 2147483647 h 914"/>
                <a:gd name="T10" fmla="*/ 2147483647 w 312"/>
                <a:gd name="T11" fmla="*/ 2147483647 h 914"/>
                <a:gd name="T12" fmla="*/ 2147483647 w 312"/>
                <a:gd name="T13" fmla="*/ 2147483647 h 914"/>
                <a:gd name="T14" fmla="*/ 2147483647 w 312"/>
                <a:gd name="T15" fmla="*/ 2147483647 h 914"/>
                <a:gd name="T16" fmla="*/ 2147483647 w 312"/>
                <a:gd name="T17" fmla="*/ 2147483647 h 914"/>
                <a:gd name="T18" fmla="*/ 2147483647 w 312"/>
                <a:gd name="T19" fmla="*/ 2147483647 h 914"/>
                <a:gd name="T20" fmla="*/ 2147483647 w 312"/>
                <a:gd name="T21" fmla="*/ 2147483647 h 914"/>
                <a:gd name="T22" fmla="*/ 2147483647 w 312"/>
                <a:gd name="T23" fmla="*/ 2147483647 h 914"/>
                <a:gd name="T24" fmla="*/ 2147483647 w 312"/>
                <a:gd name="T25" fmla="*/ 2147483647 h 914"/>
                <a:gd name="T26" fmla="*/ 2147483647 w 312"/>
                <a:gd name="T27" fmla="*/ 2147483647 h 914"/>
                <a:gd name="T28" fmla="*/ 2147483647 w 312"/>
                <a:gd name="T29" fmla="*/ 2147483647 h 914"/>
                <a:gd name="T30" fmla="*/ 2147483647 w 312"/>
                <a:gd name="T31" fmla="*/ 2147483647 h 914"/>
                <a:gd name="T32" fmla="*/ 2147483647 w 312"/>
                <a:gd name="T33" fmla="*/ 2147483647 h 914"/>
                <a:gd name="T34" fmla="*/ 2147483647 w 312"/>
                <a:gd name="T35" fmla="*/ 0 h 914"/>
                <a:gd name="T36" fmla="*/ 0 w 312"/>
                <a:gd name="T37" fmla="*/ 2147483647 h 914"/>
                <a:gd name="T38" fmla="*/ 0 w 312"/>
                <a:gd name="T39" fmla="*/ 2147483647 h 914"/>
                <a:gd name="T40" fmla="*/ 2147483647 w 312"/>
                <a:gd name="T41" fmla="*/ 2147483647 h 914"/>
                <a:gd name="T42" fmla="*/ 2147483647 w 312"/>
                <a:gd name="T43" fmla="*/ 2147483647 h 914"/>
                <a:gd name="T44" fmla="*/ 2147483647 w 312"/>
                <a:gd name="T45" fmla="*/ 2147483647 h 914"/>
                <a:gd name="T46" fmla="*/ 2147483647 w 312"/>
                <a:gd name="T47" fmla="*/ 2147483647 h 914"/>
                <a:gd name="T48" fmla="*/ 2147483647 w 312"/>
                <a:gd name="T49" fmla="*/ 2147483647 h 914"/>
                <a:gd name="T50" fmla="*/ 2147483647 w 312"/>
                <a:gd name="T51" fmla="*/ 2147483647 h 914"/>
                <a:gd name="T52" fmla="*/ 2147483647 w 312"/>
                <a:gd name="T53" fmla="*/ 2147483647 h 914"/>
                <a:gd name="T54" fmla="*/ 2147483647 w 312"/>
                <a:gd name="T55" fmla="*/ 2147483647 h 914"/>
                <a:gd name="T56" fmla="*/ 2147483647 w 312"/>
                <a:gd name="T57" fmla="*/ 2147483647 h 914"/>
                <a:gd name="T58" fmla="*/ 2147483647 w 312"/>
                <a:gd name="T59" fmla="*/ 2147483647 h 914"/>
                <a:gd name="T60" fmla="*/ 2147483647 w 312"/>
                <a:gd name="T61" fmla="*/ 2147483647 h 914"/>
                <a:gd name="T62" fmla="*/ 2147483647 w 312"/>
                <a:gd name="T63" fmla="*/ 2147483647 h 914"/>
                <a:gd name="T64" fmla="*/ 2147483647 w 312"/>
                <a:gd name="T65" fmla="*/ 2147483647 h 914"/>
                <a:gd name="T66" fmla="*/ 2147483647 w 312"/>
                <a:gd name="T67" fmla="*/ 2147483647 h 914"/>
                <a:gd name="T68" fmla="*/ 2147483647 w 312"/>
                <a:gd name="T69" fmla="*/ 2147483647 h 914"/>
                <a:gd name="T70" fmla="*/ 0 w 312"/>
                <a:gd name="T71" fmla="*/ 2147483647 h 914"/>
                <a:gd name="T72" fmla="*/ 2147483647 w 312"/>
                <a:gd name="T73" fmla="*/ 2147483647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2"/>
                <a:gd name="T112" fmla="*/ 0 h 914"/>
                <a:gd name="T113" fmla="*/ 312 w 312"/>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2" h="914">
                  <a:moveTo>
                    <a:pt x="190" y="914"/>
                  </a:moveTo>
                  <a:lnTo>
                    <a:pt x="190" y="914"/>
                  </a:lnTo>
                  <a:lnTo>
                    <a:pt x="218" y="860"/>
                  </a:lnTo>
                  <a:lnTo>
                    <a:pt x="242" y="804"/>
                  </a:lnTo>
                  <a:lnTo>
                    <a:pt x="264" y="748"/>
                  </a:lnTo>
                  <a:lnTo>
                    <a:pt x="280" y="690"/>
                  </a:lnTo>
                  <a:lnTo>
                    <a:pt x="294" y="634"/>
                  </a:lnTo>
                  <a:lnTo>
                    <a:pt x="304" y="574"/>
                  </a:lnTo>
                  <a:lnTo>
                    <a:pt x="310" y="516"/>
                  </a:lnTo>
                  <a:lnTo>
                    <a:pt x="312" y="456"/>
                  </a:lnTo>
                  <a:lnTo>
                    <a:pt x="310" y="398"/>
                  </a:lnTo>
                  <a:lnTo>
                    <a:pt x="304" y="338"/>
                  </a:lnTo>
                  <a:lnTo>
                    <a:pt x="294" y="280"/>
                  </a:lnTo>
                  <a:lnTo>
                    <a:pt x="280" y="222"/>
                  </a:lnTo>
                  <a:lnTo>
                    <a:pt x="264" y="164"/>
                  </a:lnTo>
                  <a:lnTo>
                    <a:pt x="242" y="108"/>
                  </a:lnTo>
                  <a:lnTo>
                    <a:pt x="218" y="54"/>
                  </a:lnTo>
                  <a:lnTo>
                    <a:pt x="190" y="0"/>
                  </a:lnTo>
                  <a:lnTo>
                    <a:pt x="0" y="110"/>
                  </a:lnTo>
                  <a:lnTo>
                    <a:pt x="22" y="150"/>
                  </a:lnTo>
                  <a:lnTo>
                    <a:pt x="40" y="192"/>
                  </a:lnTo>
                  <a:lnTo>
                    <a:pt x="56" y="234"/>
                  </a:lnTo>
                  <a:lnTo>
                    <a:pt x="70" y="278"/>
                  </a:lnTo>
                  <a:lnTo>
                    <a:pt x="80" y="322"/>
                  </a:lnTo>
                  <a:lnTo>
                    <a:pt x="88" y="366"/>
                  </a:lnTo>
                  <a:lnTo>
                    <a:pt x="92" y="412"/>
                  </a:lnTo>
                  <a:lnTo>
                    <a:pt x="92" y="456"/>
                  </a:lnTo>
                  <a:lnTo>
                    <a:pt x="92" y="502"/>
                  </a:lnTo>
                  <a:lnTo>
                    <a:pt x="88" y="546"/>
                  </a:lnTo>
                  <a:lnTo>
                    <a:pt x="80" y="590"/>
                  </a:lnTo>
                  <a:lnTo>
                    <a:pt x="70" y="634"/>
                  </a:lnTo>
                  <a:lnTo>
                    <a:pt x="56" y="678"/>
                  </a:lnTo>
                  <a:lnTo>
                    <a:pt x="40" y="720"/>
                  </a:lnTo>
                  <a:lnTo>
                    <a:pt x="22" y="762"/>
                  </a:lnTo>
                  <a:lnTo>
                    <a:pt x="0" y="804"/>
                  </a:lnTo>
                  <a:lnTo>
                    <a:pt x="190" y="914"/>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4" name="Freeform 91"/>
            <p:cNvSpPr>
              <a:spLocks/>
            </p:cNvSpPr>
            <p:nvPr/>
          </p:nvSpPr>
          <p:spPr bwMode="auto">
            <a:xfrm>
              <a:off x="4605338" y="3990975"/>
              <a:ext cx="1244600" cy="893763"/>
            </a:xfrm>
            <a:custGeom>
              <a:avLst/>
              <a:gdLst>
                <a:gd name="T0" fmla="*/ 0 w 788"/>
                <a:gd name="T1" fmla="*/ 566 h 566"/>
                <a:gd name="T2" fmla="*/ 0 w 788"/>
                <a:gd name="T3" fmla="*/ 566 h 566"/>
                <a:gd name="T4" fmla="*/ 62 w 788"/>
                <a:gd name="T5" fmla="*/ 564 h 566"/>
                <a:gd name="T6" fmla="*/ 122 w 788"/>
                <a:gd name="T7" fmla="*/ 558 h 566"/>
                <a:gd name="T8" fmla="*/ 180 w 788"/>
                <a:gd name="T9" fmla="*/ 548 h 566"/>
                <a:gd name="T10" fmla="*/ 238 w 788"/>
                <a:gd name="T11" fmla="*/ 534 h 566"/>
                <a:gd name="T12" fmla="*/ 294 w 788"/>
                <a:gd name="T13" fmla="*/ 518 h 566"/>
                <a:gd name="T14" fmla="*/ 350 w 788"/>
                <a:gd name="T15" fmla="*/ 496 h 566"/>
                <a:gd name="T16" fmla="*/ 404 w 788"/>
                <a:gd name="T17" fmla="*/ 472 h 566"/>
                <a:gd name="T18" fmla="*/ 456 w 788"/>
                <a:gd name="T19" fmla="*/ 444 h 566"/>
                <a:gd name="T20" fmla="*/ 506 w 788"/>
                <a:gd name="T21" fmla="*/ 412 h 566"/>
                <a:gd name="T22" fmla="*/ 554 w 788"/>
                <a:gd name="T23" fmla="*/ 378 h 566"/>
                <a:gd name="T24" fmla="*/ 598 w 788"/>
                <a:gd name="T25" fmla="*/ 340 h 566"/>
                <a:gd name="T26" fmla="*/ 642 w 788"/>
                <a:gd name="T27" fmla="*/ 300 h 566"/>
                <a:gd name="T28" fmla="*/ 682 w 788"/>
                <a:gd name="T29" fmla="*/ 256 h 566"/>
                <a:gd name="T30" fmla="*/ 720 w 788"/>
                <a:gd name="T31" fmla="*/ 210 h 566"/>
                <a:gd name="T32" fmla="*/ 756 w 788"/>
                <a:gd name="T33" fmla="*/ 162 h 566"/>
                <a:gd name="T34" fmla="*/ 788 w 788"/>
                <a:gd name="T35" fmla="*/ 110 h 566"/>
                <a:gd name="T36" fmla="*/ 600 w 788"/>
                <a:gd name="T37" fmla="*/ 0 h 566"/>
                <a:gd name="T38" fmla="*/ 600 w 788"/>
                <a:gd name="T39" fmla="*/ 0 h 566"/>
                <a:gd name="T40" fmla="*/ 574 w 788"/>
                <a:gd name="T41" fmla="*/ 40 h 566"/>
                <a:gd name="T42" fmla="*/ 548 w 788"/>
                <a:gd name="T43" fmla="*/ 76 h 566"/>
                <a:gd name="T44" fmla="*/ 520 w 788"/>
                <a:gd name="T45" fmla="*/ 112 h 566"/>
                <a:gd name="T46" fmla="*/ 488 w 788"/>
                <a:gd name="T47" fmla="*/ 144 h 566"/>
                <a:gd name="T48" fmla="*/ 456 w 788"/>
                <a:gd name="T49" fmla="*/ 176 h 566"/>
                <a:gd name="T50" fmla="*/ 420 w 788"/>
                <a:gd name="T51" fmla="*/ 204 h 566"/>
                <a:gd name="T52" fmla="*/ 384 w 788"/>
                <a:gd name="T53" fmla="*/ 230 h 566"/>
                <a:gd name="T54" fmla="*/ 346 w 788"/>
                <a:gd name="T55" fmla="*/ 254 h 566"/>
                <a:gd name="T56" fmla="*/ 306 w 788"/>
                <a:gd name="T57" fmla="*/ 276 h 566"/>
                <a:gd name="T58" fmla="*/ 266 w 788"/>
                <a:gd name="T59" fmla="*/ 294 h 566"/>
                <a:gd name="T60" fmla="*/ 224 w 788"/>
                <a:gd name="T61" fmla="*/ 310 h 566"/>
                <a:gd name="T62" fmla="*/ 180 w 788"/>
                <a:gd name="T63" fmla="*/ 324 h 566"/>
                <a:gd name="T64" fmla="*/ 136 w 788"/>
                <a:gd name="T65" fmla="*/ 334 h 566"/>
                <a:gd name="T66" fmla="*/ 92 w 788"/>
                <a:gd name="T67" fmla="*/ 342 h 566"/>
                <a:gd name="T68" fmla="*/ 46 w 788"/>
                <a:gd name="T69" fmla="*/ 346 h 566"/>
                <a:gd name="T70" fmla="*/ 0 w 788"/>
                <a:gd name="T71" fmla="*/ 348 h 566"/>
                <a:gd name="T72" fmla="*/ 0 w 788"/>
                <a:gd name="T73" fmla="*/ 566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566"/>
                  </a:moveTo>
                  <a:lnTo>
                    <a:pt x="0" y="566"/>
                  </a:lnTo>
                  <a:lnTo>
                    <a:pt x="62" y="564"/>
                  </a:lnTo>
                  <a:lnTo>
                    <a:pt x="122" y="558"/>
                  </a:lnTo>
                  <a:lnTo>
                    <a:pt x="180" y="548"/>
                  </a:lnTo>
                  <a:lnTo>
                    <a:pt x="238" y="534"/>
                  </a:lnTo>
                  <a:lnTo>
                    <a:pt x="294" y="518"/>
                  </a:lnTo>
                  <a:lnTo>
                    <a:pt x="350" y="496"/>
                  </a:lnTo>
                  <a:lnTo>
                    <a:pt x="404" y="472"/>
                  </a:lnTo>
                  <a:lnTo>
                    <a:pt x="456" y="444"/>
                  </a:lnTo>
                  <a:lnTo>
                    <a:pt x="506" y="412"/>
                  </a:lnTo>
                  <a:lnTo>
                    <a:pt x="554" y="378"/>
                  </a:lnTo>
                  <a:lnTo>
                    <a:pt x="598" y="340"/>
                  </a:lnTo>
                  <a:lnTo>
                    <a:pt x="642" y="300"/>
                  </a:lnTo>
                  <a:lnTo>
                    <a:pt x="682" y="256"/>
                  </a:lnTo>
                  <a:lnTo>
                    <a:pt x="720" y="210"/>
                  </a:lnTo>
                  <a:lnTo>
                    <a:pt x="756" y="162"/>
                  </a:lnTo>
                  <a:lnTo>
                    <a:pt x="788" y="110"/>
                  </a:lnTo>
                  <a:lnTo>
                    <a:pt x="600" y="0"/>
                  </a:lnTo>
                  <a:lnTo>
                    <a:pt x="574" y="40"/>
                  </a:lnTo>
                  <a:lnTo>
                    <a:pt x="548" y="76"/>
                  </a:lnTo>
                  <a:lnTo>
                    <a:pt x="520" y="112"/>
                  </a:lnTo>
                  <a:lnTo>
                    <a:pt x="488" y="144"/>
                  </a:lnTo>
                  <a:lnTo>
                    <a:pt x="456" y="176"/>
                  </a:lnTo>
                  <a:lnTo>
                    <a:pt x="420" y="204"/>
                  </a:lnTo>
                  <a:lnTo>
                    <a:pt x="384" y="230"/>
                  </a:lnTo>
                  <a:lnTo>
                    <a:pt x="346" y="254"/>
                  </a:lnTo>
                  <a:lnTo>
                    <a:pt x="306" y="276"/>
                  </a:lnTo>
                  <a:lnTo>
                    <a:pt x="266" y="294"/>
                  </a:lnTo>
                  <a:lnTo>
                    <a:pt x="224" y="310"/>
                  </a:lnTo>
                  <a:lnTo>
                    <a:pt x="180" y="324"/>
                  </a:lnTo>
                  <a:lnTo>
                    <a:pt x="136" y="334"/>
                  </a:lnTo>
                  <a:lnTo>
                    <a:pt x="92" y="342"/>
                  </a:lnTo>
                  <a:lnTo>
                    <a:pt x="46" y="346"/>
                  </a:lnTo>
                  <a:lnTo>
                    <a:pt x="0" y="348"/>
                  </a:lnTo>
                  <a:lnTo>
                    <a:pt x="0" y="566"/>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5" name="Freeform 92"/>
            <p:cNvSpPr>
              <a:spLocks/>
            </p:cNvSpPr>
            <p:nvPr/>
          </p:nvSpPr>
          <p:spPr bwMode="auto">
            <a:xfrm>
              <a:off x="3306763" y="3990975"/>
              <a:ext cx="1244600" cy="893763"/>
            </a:xfrm>
            <a:custGeom>
              <a:avLst/>
              <a:gdLst>
                <a:gd name="T0" fmla="*/ 0 w 788"/>
                <a:gd name="T1" fmla="*/ 110 h 566"/>
                <a:gd name="T2" fmla="*/ 0 w 788"/>
                <a:gd name="T3" fmla="*/ 110 h 566"/>
                <a:gd name="T4" fmla="*/ 32 w 788"/>
                <a:gd name="T5" fmla="*/ 162 h 566"/>
                <a:gd name="T6" fmla="*/ 68 w 788"/>
                <a:gd name="T7" fmla="*/ 210 h 566"/>
                <a:gd name="T8" fmla="*/ 106 w 788"/>
                <a:gd name="T9" fmla="*/ 256 h 566"/>
                <a:gd name="T10" fmla="*/ 146 w 788"/>
                <a:gd name="T11" fmla="*/ 300 h 566"/>
                <a:gd name="T12" fmla="*/ 190 w 788"/>
                <a:gd name="T13" fmla="*/ 340 h 566"/>
                <a:gd name="T14" fmla="*/ 236 w 788"/>
                <a:gd name="T15" fmla="*/ 378 h 566"/>
                <a:gd name="T16" fmla="*/ 284 w 788"/>
                <a:gd name="T17" fmla="*/ 412 h 566"/>
                <a:gd name="T18" fmla="*/ 334 w 788"/>
                <a:gd name="T19" fmla="*/ 444 h 566"/>
                <a:gd name="T20" fmla="*/ 386 w 788"/>
                <a:gd name="T21" fmla="*/ 472 h 566"/>
                <a:gd name="T22" fmla="*/ 438 w 788"/>
                <a:gd name="T23" fmla="*/ 496 h 566"/>
                <a:gd name="T24" fmla="*/ 494 w 788"/>
                <a:gd name="T25" fmla="*/ 518 h 566"/>
                <a:gd name="T26" fmla="*/ 550 w 788"/>
                <a:gd name="T27" fmla="*/ 534 h 566"/>
                <a:gd name="T28" fmla="*/ 608 w 788"/>
                <a:gd name="T29" fmla="*/ 548 h 566"/>
                <a:gd name="T30" fmla="*/ 668 w 788"/>
                <a:gd name="T31" fmla="*/ 558 h 566"/>
                <a:gd name="T32" fmla="*/ 728 w 788"/>
                <a:gd name="T33" fmla="*/ 564 h 566"/>
                <a:gd name="T34" fmla="*/ 788 w 788"/>
                <a:gd name="T35" fmla="*/ 566 h 566"/>
                <a:gd name="T36" fmla="*/ 788 w 788"/>
                <a:gd name="T37" fmla="*/ 348 h 566"/>
                <a:gd name="T38" fmla="*/ 788 w 788"/>
                <a:gd name="T39" fmla="*/ 348 h 566"/>
                <a:gd name="T40" fmla="*/ 742 w 788"/>
                <a:gd name="T41" fmla="*/ 346 h 566"/>
                <a:gd name="T42" fmla="*/ 696 w 788"/>
                <a:gd name="T43" fmla="*/ 342 h 566"/>
                <a:gd name="T44" fmla="*/ 652 w 788"/>
                <a:gd name="T45" fmla="*/ 334 h 566"/>
                <a:gd name="T46" fmla="*/ 608 w 788"/>
                <a:gd name="T47" fmla="*/ 324 h 566"/>
                <a:gd name="T48" fmla="*/ 564 w 788"/>
                <a:gd name="T49" fmla="*/ 310 h 566"/>
                <a:gd name="T50" fmla="*/ 522 w 788"/>
                <a:gd name="T51" fmla="*/ 294 h 566"/>
                <a:gd name="T52" fmla="*/ 482 w 788"/>
                <a:gd name="T53" fmla="*/ 276 h 566"/>
                <a:gd name="T54" fmla="*/ 442 w 788"/>
                <a:gd name="T55" fmla="*/ 254 h 566"/>
                <a:gd name="T56" fmla="*/ 404 w 788"/>
                <a:gd name="T57" fmla="*/ 230 h 566"/>
                <a:gd name="T58" fmla="*/ 368 w 788"/>
                <a:gd name="T59" fmla="*/ 204 h 566"/>
                <a:gd name="T60" fmla="*/ 334 w 788"/>
                <a:gd name="T61" fmla="*/ 176 h 566"/>
                <a:gd name="T62" fmla="*/ 300 w 788"/>
                <a:gd name="T63" fmla="*/ 144 h 566"/>
                <a:gd name="T64" fmla="*/ 270 w 788"/>
                <a:gd name="T65" fmla="*/ 112 h 566"/>
                <a:gd name="T66" fmla="*/ 240 w 788"/>
                <a:gd name="T67" fmla="*/ 76 h 566"/>
                <a:gd name="T68" fmla="*/ 214 w 788"/>
                <a:gd name="T69" fmla="*/ 40 h 566"/>
                <a:gd name="T70" fmla="*/ 190 w 788"/>
                <a:gd name="T71" fmla="*/ 0 h 566"/>
                <a:gd name="T72" fmla="*/ 0 w 788"/>
                <a:gd name="T73" fmla="*/ 110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110"/>
                  </a:moveTo>
                  <a:lnTo>
                    <a:pt x="0" y="110"/>
                  </a:lnTo>
                  <a:lnTo>
                    <a:pt x="32" y="162"/>
                  </a:lnTo>
                  <a:lnTo>
                    <a:pt x="68" y="210"/>
                  </a:lnTo>
                  <a:lnTo>
                    <a:pt x="106" y="256"/>
                  </a:lnTo>
                  <a:lnTo>
                    <a:pt x="146" y="300"/>
                  </a:lnTo>
                  <a:lnTo>
                    <a:pt x="190" y="340"/>
                  </a:lnTo>
                  <a:lnTo>
                    <a:pt x="236" y="378"/>
                  </a:lnTo>
                  <a:lnTo>
                    <a:pt x="284" y="412"/>
                  </a:lnTo>
                  <a:lnTo>
                    <a:pt x="334" y="444"/>
                  </a:lnTo>
                  <a:lnTo>
                    <a:pt x="386" y="472"/>
                  </a:lnTo>
                  <a:lnTo>
                    <a:pt x="438" y="496"/>
                  </a:lnTo>
                  <a:lnTo>
                    <a:pt x="494" y="518"/>
                  </a:lnTo>
                  <a:lnTo>
                    <a:pt x="550" y="534"/>
                  </a:lnTo>
                  <a:lnTo>
                    <a:pt x="608" y="548"/>
                  </a:lnTo>
                  <a:lnTo>
                    <a:pt x="668" y="558"/>
                  </a:lnTo>
                  <a:lnTo>
                    <a:pt x="728" y="564"/>
                  </a:lnTo>
                  <a:lnTo>
                    <a:pt x="788" y="566"/>
                  </a:lnTo>
                  <a:lnTo>
                    <a:pt x="788" y="348"/>
                  </a:lnTo>
                  <a:lnTo>
                    <a:pt x="742" y="346"/>
                  </a:lnTo>
                  <a:lnTo>
                    <a:pt x="696" y="342"/>
                  </a:lnTo>
                  <a:lnTo>
                    <a:pt x="652" y="334"/>
                  </a:lnTo>
                  <a:lnTo>
                    <a:pt x="608" y="324"/>
                  </a:lnTo>
                  <a:lnTo>
                    <a:pt x="564" y="310"/>
                  </a:lnTo>
                  <a:lnTo>
                    <a:pt x="522" y="294"/>
                  </a:lnTo>
                  <a:lnTo>
                    <a:pt x="482" y="276"/>
                  </a:lnTo>
                  <a:lnTo>
                    <a:pt x="442" y="254"/>
                  </a:lnTo>
                  <a:lnTo>
                    <a:pt x="404" y="230"/>
                  </a:lnTo>
                  <a:lnTo>
                    <a:pt x="368" y="204"/>
                  </a:lnTo>
                  <a:lnTo>
                    <a:pt x="334" y="176"/>
                  </a:lnTo>
                  <a:lnTo>
                    <a:pt x="300" y="144"/>
                  </a:lnTo>
                  <a:lnTo>
                    <a:pt x="270" y="112"/>
                  </a:lnTo>
                  <a:lnTo>
                    <a:pt x="240" y="76"/>
                  </a:lnTo>
                  <a:lnTo>
                    <a:pt x="214" y="40"/>
                  </a:lnTo>
                  <a:lnTo>
                    <a:pt x="190" y="0"/>
                  </a:lnTo>
                  <a:lnTo>
                    <a:pt x="0" y="11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6" name="Freeform 93"/>
            <p:cNvSpPr>
              <a:spLocks/>
            </p:cNvSpPr>
            <p:nvPr/>
          </p:nvSpPr>
          <p:spPr bwMode="auto">
            <a:xfrm>
              <a:off x="3089275" y="2673350"/>
              <a:ext cx="488950" cy="1444625"/>
            </a:xfrm>
            <a:custGeom>
              <a:avLst/>
              <a:gdLst>
                <a:gd name="T0" fmla="*/ 122 w 310"/>
                <a:gd name="T1" fmla="*/ 0 h 914"/>
                <a:gd name="T2" fmla="*/ 122 w 310"/>
                <a:gd name="T3" fmla="*/ 0 h 914"/>
                <a:gd name="T4" fmla="*/ 92 w 310"/>
                <a:gd name="T5" fmla="*/ 54 h 914"/>
                <a:gd name="T6" fmla="*/ 68 w 310"/>
                <a:gd name="T7" fmla="*/ 108 h 914"/>
                <a:gd name="T8" fmla="*/ 48 w 310"/>
                <a:gd name="T9" fmla="*/ 164 h 914"/>
                <a:gd name="T10" fmla="*/ 30 w 310"/>
                <a:gd name="T11" fmla="*/ 222 h 914"/>
                <a:gd name="T12" fmla="*/ 16 w 310"/>
                <a:gd name="T13" fmla="*/ 280 h 914"/>
                <a:gd name="T14" fmla="*/ 8 w 310"/>
                <a:gd name="T15" fmla="*/ 338 h 914"/>
                <a:gd name="T16" fmla="*/ 2 w 310"/>
                <a:gd name="T17" fmla="*/ 398 h 914"/>
                <a:gd name="T18" fmla="*/ 0 w 310"/>
                <a:gd name="T19" fmla="*/ 456 h 914"/>
                <a:gd name="T20" fmla="*/ 2 w 310"/>
                <a:gd name="T21" fmla="*/ 516 h 914"/>
                <a:gd name="T22" fmla="*/ 8 w 310"/>
                <a:gd name="T23" fmla="*/ 574 h 914"/>
                <a:gd name="T24" fmla="*/ 16 w 310"/>
                <a:gd name="T25" fmla="*/ 634 h 914"/>
                <a:gd name="T26" fmla="*/ 30 w 310"/>
                <a:gd name="T27" fmla="*/ 690 h 914"/>
                <a:gd name="T28" fmla="*/ 48 w 310"/>
                <a:gd name="T29" fmla="*/ 748 h 914"/>
                <a:gd name="T30" fmla="*/ 68 w 310"/>
                <a:gd name="T31" fmla="*/ 804 h 914"/>
                <a:gd name="T32" fmla="*/ 92 w 310"/>
                <a:gd name="T33" fmla="*/ 860 h 914"/>
                <a:gd name="T34" fmla="*/ 122 w 310"/>
                <a:gd name="T35" fmla="*/ 914 h 914"/>
                <a:gd name="T36" fmla="*/ 310 w 310"/>
                <a:gd name="T37" fmla="*/ 804 h 914"/>
                <a:gd name="T38" fmla="*/ 310 w 310"/>
                <a:gd name="T39" fmla="*/ 804 h 914"/>
                <a:gd name="T40" fmla="*/ 288 w 310"/>
                <a:gd name="T41" fmla="*/ 762 h 914"/>
                <a:gd name="T42" fmla="*/ 270 w 310"/>
                <a:gd name="T43" fmla="*/ 720 h 914"/>
                <a:gd name="T44" fmla="*/ 254 w 310"/>
                <a:gd name="T45" fmla="*/ 678 h 914"/>
                <a:gd name="T46" fmla="*/ 240 w 310"/>
                <a:gd name="T47" fmla="*/ 634 h 914"/>
                <a:gd name="T48" fmla="*/ 230 w 310"/>
                <a:gd name="T49" fmla="*/ 590 h 914"/>
                <a:gd name="T50" fmla="*/ 224 w 310"/>
                <a:gd name="T51" fmla="*/ 546 h 914"/>
                <a:gd name="T52" fmla="*/ 220 w 310"/>
                <a:gd name="T53" fmla="*/ 502 h 914"/>
                <a:gd name="T54" fmla="*/ 218 w 310"/>
                <a:gd name="T55" fmla="*/ 456 h 914"/>
                <a:gd name="T56" fmla="*/ 220 w 310"/>
                <a:gd name="T57" fmla="*/ 412 h 914"/>
                <a:gd name="T58" fmla="*/ 224 w 310"/>
                <a:gd name="T59" fmla="*/ 366 h 914"/>
                <a:gd name="T60" fmla="*/ 230 w 310"/>
                <a:gd name="T61" fmla="*/ 322 h 914"/>
                <a:gd name="T62" fmla="*/ 240 w 310"/>
                <a:gd name="T63" fmla="*/ 278 h 914"/>
                <a:gd name="T64" fmla="*/ 254 w 310"/>
                <a:gd name="T65" fmla="*/ 234 h 914"/>
                <a:gd name="T66" fmla="*/ 270 w 310"/>
                <a:gd name="T67" fmla="*/ 192 h 914"/>
                <a:gd name="T68" fmla="*/ 288 w 310"/>
                <a:gd name="T69" fmla="*/ 150 h 914"/>
                <a:gd name="T70" fmla="*/ 310 w 310"/>
                <a:gd name="T71" fmla="*/ 110 h 914"/>
                <a:gd name="T72" fmla="*/ 122 w 310"/>
                <a:gd name="T73" fmla="*/ 0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0"/>
                <a:gd name="T112" fmla="*/ 0 h 914"/>
                <a:gd name="T113" fmla="*/ 310 w 310"/>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0" h="914">
                  <a:moveTo>
                    <a:pt x="122" y="0"/>
                  </a:moveTo>
                  <a:lnTo>
                    <a:pt x="122" y="0"/>
                  </a:lnTo>
                  <a:lnTo>
                    <a:pt x="92" y="54"/>
                  </a:lnTo>
                  <a:lnTo>
                    <a:pt x="68" y="108"/>
                  </a:lnTo>
                  <a:lnTo>
                    <a:pt x="48" y="164"/>
                  </a:lnTo>
                  <a:lnTo>
                    <a:pt x="30" y="222"/>
                  </a:lnTo>
                  <a:lnTo>
                    <a:pt x="16" y="280"/>
                  </a:lnTo>
                  <a:lnTo>
                    <a:pt x="8" y="338"/>
                  </a:lnTo>
                  <a:lnTo>
                    <a:pt x="2" y="398"/>
                  </a:lnTo>
                  <a:lnTo>
                    <a:pt x="0" y="456"/>
                  </a:lnTo>
                  <a:lnTo>
                    <a:pt x="2" y="516"/>
                  </a:lnTo>
                  <a:lnTo>
                    <a:pt x="8" y="574"/>
                  </a:lnTo>
                  <a:lnTo>
                    <a:pt x="16" y="634"/>
                  </a:lnTo>
                  <a:lnTo>
                    <a:pt x="30" y="690"/>
                  </a:lnTo>
                  <a:lnTo>
                    <a:pt x="48" y="748"/>
                  </a:lnTo>
                  <a:lnTo>
                    <a:pt x="68" y="804"/>
                  </a:lnTo>
                  <a:lnTo>
                    <a:pt x="92" y="860"/>
                  </a:lnTo>
                  <a:lnTo>
                    <a:pt x="122" y="914"/>
                  </a:lnTo>
                  <a:lnTo>
                    <a:pt x="310" y="804"/>
                  </a:lnTo>
                  <a:lnTo>
                    <a:pt x="288" y="762"/>
                  </a:lnTo>
                  <a:lnTo>
                    <a:pt x="270" y="720"/>
                  </a:lnTo>
                  <a:lnTo>
                    <a:pt x="254" y="678"/>
                  </a:lnTo>
                  <a:lnTo>
                    <a:pt x="240" y="634"/>
                  </a:lnTo>
                  <a:lnTo>
                    <a:pt x="230" y="590"/>
                  </a:lnTo>
                  <a:lnTo>
                    <a:pt x="224" y="546"/>
                  </a:lnTo>
                  <a:lnTo>
                    <a:pt x="220" y="502"/>
                  </a:lnTo>
                  <a:lnTo>
                    <a:pt x="218" y="456"/>
                  </a:lnTo>
                  <a:lnTo>
                    <a:pt x="220" y="412"/>
                  </a:lnTo>
                  <a:lnTo>
                    <a:pt x="224" y="366"/>
                  </a:lnTo>
                  <a:lnTo>
                    <a:pt x="230" y="322"/>
                  </a:lnTo>
                  <a:lnTo>
                    <a:pt x="240" y="278"/>
                  </a:lnTo>
                  <a:lnTo>
                    <a:pt x="254" y="234"/>
                  </a:lnTo>
                  <a:lnTo>
                    <a:pt x="270" y="192"/>
                  </a:lnTo>
                  <a:lnTo>
                    <a:pt x="288" y="150"/>
                  </a:lnTo>
                  <a:lnTo>
                    <a:pt x="310" y="110"/>
                  </a:lnTo>
                  <a:lnTo>
                    <a:pt x="122" y="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97" name="Freeform 94"/>
            <p:cNvSpPr>
              <a:spLocks/>
            </p:cNvSpPr>
            <p:nvPr/>
          </p:nvSpPr>
          <p:spPr bwMode="auto">
            <a:xfrm>
              <a:off x="3306763" y="1903413"/>
              <a:ext cx="1244600" cy="896937"/>
            </a:xfrm>
            <a:custGeom>
              <a:avLst/>
              <a:gdLst>
                <a:gd name="T0" fmla="*/ 788 w 788"/>
                <a:gd name="T1" fmla="*/ 0 h 568"/>
                <a:gd name="T2" fmla="*/ 788 w 788"/>
                <a:gd name="T3" fmla="*/ 0 h 568"/>
                <a:gd name="T4" fmla="*/ 728 w 788"/>
                <a:gd name="T5" fmla="*/ 2 h 568"/>
                <a:gd name="T6" fmla="*/ 668 w 788"/>
                <a:gd name="T7" fmla="*/ 8 h 568"/>
                <a:gd name="T8" fmla="*/ 608 w 788"/>
                <a:gd name="T9" fmla="*/ 18 h 568"/>
                <a:gd name="T10" fmla="*/ 550 w 788"/>
                <a:gd name="T11" fmla="*/ 32 h 568"/>
                <a:gd name="T12" fmla="*/ 494 w 788"/>
                <a:gd name="T13" fmla="*/ 50 h 568"/>
                <a:gd name="T14" fmla="*/ 438 w 788"/>
                <a:gd name="T15" fmla="*/ 70 h 568"/>
                <a:gd name="T16" fmla="*/ 386 w 788"/>
                <a:gd name="T17" fmla="*/ 96 h 568"/>
                <a:gd name="T18" fmla="*/ 334 w 788"/>
                <a:gd name="T19" fmla="*/ 124 h 568"/>
                <a:gd name="T20" fmla="*/ 284 w 788"/>
                <a:gd name="T21" fmla="*/ 154 h 568"/>
                <a:gd name="T22" fmla="*/ 236 w 788"/>
                <a:gd name="T23" fmla="*/ 188 h 568"/>
                <a:gd name="T24" fmla="*/ 190 w 788"/>
                <a:gd name="T25" fmla="*/ 226 h 568"/>
                <a:gd name="T26" fmla="*/ 146 w 788"/>
                <a:gd name="T27" fmla="*/ 266 h 568"/>
                <a:gd name="T28" fmla="*/ 106 w 788"/>
                <a:gd name="T29" fmla="*/ 310 h 568"/>
                <a:gd name="T30" fmla="*/ 68 w 788"/>
                <a:gd name="T31" fmla="*/ 356 h 568"/>
                <a:gd name="T32" fmla="*/ 32 w 788"/>
                <a:gd name="T33" fmla="*/ 406 h 568"/>
                <a:gd name="T34" fmla="*/ 0 w 788"/>
                <a:gd name="T35" fmla="*/ 458 h 568"/>
                <a:gd name="T36" fmla="*/ 190 w 788"/>
                <a:gd name="T37" fmla="*/ 568 h 568"/>
                <a:gd name="T38" fmla="*/ 190 w 788"/>
                <a:gd name="T39" fmla="*/ 568 h 568"/>
                <a:gd name="T40" fmla="*/ 214 w 788"/>
                <a:gd name="T41" fmla="*/ 528 h 568"/>
                <a:gd name="T42" fmla="*/ 240 w 788"/>
                <a:gd name="T43" fmla="*/ 490 h 568"/>
                <a:gd name="T44" fmla="*/ 270 w 788"/>
                <a:gd name="T45" fmla="*/ 456 h 568"/>
                <a:gd name="T46" fmla="*/ 300 w 788"/>
                <a:gd name="T47" fmla="*/ 422 h 568"/>
                <a:gd name="T48" fmla="*/ 334 w 788"/>
                <a:gd name="T49" fmla="*/ 392 h 568"/>
                <a:gd name="T50" fmla="*/ 368 w 788"/>
                <a:gd name="T51" fmla="*/ 362 h 568"/>
                <a:gd name="T52" fmla="*/ 404 w 788"/>
                <a:gd name="T53" fmla="*/ 336 h 568"/>
                <a:gd name="T54" fmla="*/ 442 w 788"/>
                <a:gd name="T55" fmla="*/ 314 h 568"/>
                <a:gd name="T56" fmla="*/ 482 w 788"/>
                <a:gd name="T57" fmla="*/ 292 h 568"/>
                <a:gd name="T58" fmla="*/ 522 w 788"/>
                <a:gd name="T59" fmla="*/ 274 h 568"/>
                <a:gd name="T60" fmla="*/ 564 w 788"/>
                <a:gd name="T61" fmla="*/ 258 h 568"/>
                <a:gd name="T62" fmla="*/ 608 w 788"/>
                <a:gd name="T63" fmla="*/ 244 h 568"/>
                <a:gd name="T64" fmla="*/ 652 w 788"/>
                <a:gd name="T65" fmla="*/ 234 h 568"/>
                <a:gd name="T66" fmla="*/ 696 w 788"/>
                <a:gd name="T67" fmla="*/ 226 h 568"/>
                <a:gd name="T68" fmla="*/ 742 w 788"/>
                <a:gd name="T69" fmla="*/ 222 h 568"/>
                <a:gd name="T70" fmla="*/ 788 w 788"/>
                <a:gd name="T71" fmla="*/ 220 h 568"/>
                <a:gd name="T72" fmla="*/ 788 w 788"/>
                <a:gd name="T73" fmla="*/ 0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0"/>
                  </a:moveTo>
                  <a:lnTo>
                    <a:pt x="788" y="0"/>
                  </a:lnTo>
                  <a:lnTo>
                    <a:pt x="728" y="2"/>
                  </a:lnTo>
                  <a:lnTo>
                    <a:pt x="668" y="8"/>
                  </a:lnTo>
                  <a:lnTo>
                    <a:pt x="608" y="18"/>
                  </a:lnTo>
                  <a:lnTo>
                    <a:pt x="550" y="32"/>
                  </a:lnTo>
                  <a:lnTo>
                    <a:pt x="494" y="50"/>
                  </a:lnTo>
                  <a:lnTo>
                    <a:pt x="438" y="70"/>
                  </a:lnTo>
                  <a:lnTo>
                    <a:pt x="386" y="96"/>
                  </a:lnTo>
                  <a:lnTo>
                    <a:pt x="334" y="124"/>
                  </a:lnTo>
                  <a:lnTo>
                    <a:pt x="284" y="154"/>
                  </a:lnTo>
                  <a:lnTo>
                    <a:pt x="236" y="188"/>
                  </a:lnTo>
                  <a:lnTo>
                    <a:pt x="190" y="226"/>
                  </a:lnTo>
                  <a:lnTo>
                    <a:pt x="146" y="266"/>
                  </a:lnTo>
                  <a:lnTo>
                    <a:pt x="106" y="310"/>
                  </a:lnTo>
                  <a:lnTo>
                    <a:pt x="68" y="356"/>
                  </a:lnTo>
                  <a:lnTo>
                    <a:pt x="32" y="406"/>
                  </a:lnTo>
                  <a:lnTo>
                    <a:pt x="0" y="458"/>
                  </a:lnTo>
                  <a:lnTo>
                    <a:pt x="190" y="568"/>
                  </a:lnTo>
                  <a:lnTo>
                    <a:pt x="214" y="528"/>
                  </a:lnTo>
                  <a:lnTo>
                    <a:pt x="240" y="490"/>
                  </a:lnTo>
                  <a:lnTo>
                    <a:pt x="270" y="456"/>
                  </a:lnTo>
                  <a:lnTo>
                    <a:pt x="300" y="422"/>
                  </a:lnTo>
                  <a:lnTo>
                    <a:pt x="334" y="392"/>
                  </a:lnTo>
                  <a:lnTo>
                    <a:pt x="368" y="362"/>
                  </a:lnTo>
                  <a:lnTo>
                    <a:pt x="404" y="336"/>
                  </a:lnTo>
                  <a:lnTo>
                    <a:pt x="442" y="314"/>
                  </a:lnTo>
                  <a:lnTo>
                    <a:pt x="482" y="292"/>
                  </a:lnTo>
                  <a:lnTo>
                    <a:pt x="522" y="274"/>
                  </a:lnTo>
                  <a:lnTo>
                    <a:pt x="564" y="258"/>
                  </a:lnTo>
                  <a:lnTo>
                    <a:pt x="608" y="244"/>
                  </a:lnTo>
                  <a:lnTo>
                    <a:pt x="652" y="234"/>
                  </a:lnTo>
                  <a:lnTo>
                    <a:pt x="696" y="226"/>
                  </a:lnTo>
                  <a:lnTo>
                    <a:pt x="742" y="222"/>
                  </a:lnTo>
                  <a:lnTo>
                    <a:pt x="788" y="220"/>
                  </a:lnTo>
                  <a:lnTo>
                    <a:pt x="788" y="0"/>
                  </a:lnTo>
                  <a:close/>
                </a:path>
              </a:pathLst>
            </a:custGeom>
            <a:solidFill>
              <a:schemeClr val="bg1">
                <a:lumMod val="75000"/>
              </a:schemeClr>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grpSp>
      <p:sp>
        <p:nvSpPr>
          <p:cNvPr id="19" name="Freeform 89"/>
          <p:cNvSpPr>
            <a:spLocks/>
          </p:cNvSpPr>
          <p:nvPr/>
        </p:nvSpPr>
        <p:spPr bwMode="auto">
          <a:xfrm>
            <a:off x="4605338" y="1903413"/>
            <a:ext cx="1244600" cy="896937"/>
          </a:xfrm>
          <a:custGeom>
            <a:avLst/>
            <a:gdLst>
              <a:gd name="T0" fmla="*/ 2147483647 w 788"/>
              <a:gd name="T1" fmla="*/ 2147483647 h 568"/>
              <a:gd name="T2" fmla="*/ 2147483647 w 788"/>
              <a:gd name="T3" fmla="*/ 2147483647 h 568"/>
              <a:gd name="T4" fmla="*/ 2147483647 w 788"/>
              <a:gd name="T5" fmla="*/ 2147483647 h 568"/>
              <a:gd name="T6" fmla="*/ 2147483647 w 788"/>
              <a:gd name="T7" fmla="*/ 2147483647 h 568"/>
              <a:gd name="T8" fmla="*/ 2147483647 w 788"/>
              <a:gd name="T9" fmla="*/ 2147483647 h 568"/>
              <a:gd name="T10" fmla="*/ 2147483647 w 788"/>
              <a:gd name="T11" fmla="*/ 2147483647 h 568"/>
              <a:gd name="T12" fmla="*/ 2147483647 w 788"/>
              <a:gd name="T13" fmla="*/ 2147483647 h 568"/>
              <a:gd name="T14" fmla="*/ 2147483647 w 788"/>
              <a:gd name="T15" fmla="*/ 2147483647 h 568"/>
              <a:gd name="T16" fmla="*/ 2147483647 w 788"/>
              <a:gd name="T17" fmla="*/ 2147483647 h 568"/>
              <a:gd name="T18" fmla="*/ 2147483647 w 788"/>
              <a:gd name="T19" fmla="*/ 2147483647 h 568"/>
              <a:gd name="T20" fmla="*/ 2147483647 w 788"/>
              <a:gd name="T21" fmla="*/ 2147483647 h 568"/>
              <a:gd name="T22" fmla="*/ 2147483647 w 788"/>
              <a:gd name="T23" fmla="*/ 2147483647 h 568"/>
              <a:gd name="T24" fmla="*/ 2147483647 w 788"/>
              <a:gd name="T25" fmla="*/ 2147483647 h 568"/>
              <a:gd name="T26" fmla="*/ 2147483647 w 788"/>
              <a:gd name="T27" fmla="*/ 2147483647 h 568"/>
              <a:gd name="T28" fmla="*/ 2147483647 w 788"/>
              <a:gd name="T29" fmla="*/ 2147483647 h 568"/>
              <a:gd name="T30" fmla="*/ 2147483647 w 788"/>
              <a:gd name="T31" fmla="*/ 2147483647 h 568"/>
              <a:gd name="T32" fmla="*/ 2147483647 w 788"/>
              <a:gd name="T33" fmla="*/ 2147483647 h 568"/>
              <a:gd name="T34" fmla="*/ 0 w 788"/>
              <a:gd name="T35" fmla="*/ 0 h 568"/>
              <a:gd name="T36" fmla="*/ 0 w 788"/>
              <a:gd name="T37" fmla="*/ 2147483647 h 568"/>
              <a:gd name="T38" fmla="*/ 0 w 788"/>
              <a:gd name="T39" fmla="*/ 2147483647 h 568"/>
              <a:gd name="T40" fmla="*/ 2147483647 w 788"/>
              <a:gd name="T41" fmla="*/ 2147483647 h 568"/>
              <a:gd name="T42" fmla="*/ 2147483647 w 788"/>
              <a:gd name="T43" fmla="*/ 2147483647 h 568"/>
              <a:gd name="T44" fmla="*/ 2147483647 w 788"/>
              <a:gd name="T45" fmla="*/ 2147483647 h 568"/>
              <a:gd name="T46" fmla="*/ 2147483647 w 788"/>
              <a:gd name="T47" fmla="*/ 2147483647 h 568"/>
              <a:gd name="T48" fmla="*/ 2147483647 w 788"/>
              <a:gd name="T49" fmla="*/ 2147483647 h 568"/>
              <a:gd name="T50" fmla="*/ 2147483647 w 788"/>
              <a:gd name="T51" fmla="*/ 2147483647 h 568"/>
              <a:gd name="T52" fmla="*/ 2147483647 w 788"/>
              <a:gd name="T53" fmla="*/ 2147483647 h 568"/>
              <a:gd name="T54" fmla="*/ 2147483647 w 788"/>
              <a:gd name="T55" fmla="*/ 2147483647 h 568"/>
              <a:gd name="T56" fmla="*/ 2147483647 w 788"/>
              <a:gd name="T57" fmla="*/ 2147483647 h 568"/>
              <a:gd name="T58" fmla="*/ 2147483647 w 788"/>
              <a:gd name="T59" fmla="*/ 2147483647 h 568"/>
              <a:gd name="T60" fmla="*/ 2147483647 w 788"/>
              <a:gd name="T61" fmla="*/ 2147483647 h 568"/>
              <a:gd name="T62" fmla="*/ 2147483647 w 788"/>
              <a:gd name="T63" fmla="*/ 2147483647 h 568"/>
              <a:gd name="T64" fmla="*/ 2147483647 w 788"/>
              <a:gd name="T65" fmla="*/ 2147483647 h 568"/>
              <a:gd name="T66" fmla="*/ 2147483647 w 788"/>
              <a:gd name="T67" fmla="*/ 2147483647 h 568"/>
              <a:gd name="T68" fmla="*/ 2147483647 w 788"/>
              <a:gd name="T69" fmla="*/ 2147483647 h 568"/>
              <a:gd name="T70" fmla="*/ 2147483647 w 788"/>
              <a:gd name="T71" fmla="*/ 2147483647 h 568"/>
              <a:gd name="T72" fmla="*/ 2147483647 w 788"/>
              <a:gd name="T73" fmla="*/ 2147483647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458"/>
                </a:moveTo>
                <a:lnTo>
                  <a:pt x="788" y="458"/>
                </a:lnTo>
                <a:lnTo>
                  <a:pt x="756" y="406"/>
                </a:lnTo>
                <a:lnTo>
                  <a:pt x="720" y="356"/>
                </a:lnTo>
                <a:lnTo>
                  <a:pt x="682" y="310"/>
                </a:lnTo>
                <a:lnTo>
                  <a:pt x="642" y="266"/>
                </a:lnTo>
                <a:lnTo>
                  <a:pt x="598" y="226"/>
                </a:lnTo>
                <a:lnTo>
                  <a:pt x="554" y="188"/>
                </a:lnTo>
                <a:lnTo>
                  <a:pt x="506" y="154"/>
                </a:lnTo>
                <a:lnTo>
                  <a:pt x="456" y="124"/>
                </a:lnTo>
                <a:lnTo>
                  <a:pt x="404" y="96"/>
                </a:lnTo>
                <a:lnTo>
                  <a:pt x="350" y="70"/>
                </a:lnTo>
                <a:lnTo>
                  <a:pt x="294" y="50"/>
                </a:lnTo>
                <a:lnTo>
                  <a:pt x="238" y="32"/>
                </a:lnTo>
                <a:lnTo>
                  <a:pt x="180" y="18"/>
                </a:lnTo>
                <a:lnTo>
                  <a:pt x="122" y="8"/>
                </a:lnTo>
                <a:lnTo>
                  <a:pt x="62" y="2"/>
                </a:lnTo>
                <a:lnTo>
                  <a:pt x="0" y="0"/>
                </a:lnTo>
                <a:lnTo>
                  <a:pt x="0" y="220"/>
                </a:lnTo>
                <a:lnTo>
                  <a:pt x="46" y="222"/>
                </a:lnTo>
                <a:lnTo>
                  <a:pt x="92" y="226"/>
                </a:lnTo>
                <a:lnTo>
                  <a:pt x="136" y="234"/>
                </a:lnTo>
                <a:lnTo>
                  <a:pt x="180" y="244"/>
                </a:lnTo>
                <a:lnTo>
                  <a:pt x="224" y="258"/>
                </a:lnTo>
                <a:lnTo>
                  <a:pt x="266" y="274"/>
                </a:lnTo>
                <a:lnTo>
                  <a:pt x="306" y="292"/>
                </a:lnTo>
                <a:lnTo>
                  <a:pt x="346" y="314"/>
                </a:lnTo>
                <a:lnTo>
                  <a:pt x="384" y="336"/>
                </a:lnTo>
                <a:lnTo>
                  <a:pt x="420" y="362"/>
                </a:lnTo>
                <a:lnTo>
                  <a:pt x="456" y="392"/>
                </a:lnTo>
                <a:lnTo>
                  <a:pt x="488" y="422"/>
                </a:lnTo>
                <a:lnTo>
                  <a:pt x="520" y="456"/>
                </a:lnTo>
                <a:lnTo>
                  <a:pt x="548" y="490"/>
                </a:lnTo>
                <a:lnTo>
                  <a:pt x="574" y="528"/>
                </a:lnTo>
                <a:lnTo>
                  <a:pt x="600" y="568"/>
                </a:lnTo>
                <a:lnTo>
                  <a:pt x="788" y="458"/>
                </a:lnTo>
                <a:close/>
              </a:path>
            </a:pathLst>
          </a:custGeom>
          <a:solidFill>
            <a:srgbClr val="800000"/>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0" name="Freeform 90"/>
          <p:cNvSpPr>
            <a:spLocks/>
          </p:cNvSpPr>
          <p:nvPr/>
        </p:nvSpPr>
        <p:spPr bwMode="auto">
          <a:xfrm>
            <a:off x="5578475" y="2673350"/>
            <a:ext cx="493713" cy="1444625"/>
          </a:xfrm>
          <a:custGeom>
            <a:avLst/>
            <a:gdLst>
              <a:gd name="T0" fmla="*/ 2147483647 w 312"/>
              <a:gd name="T1" fmla="*/ 2147483647 h 914"/>
              <a:gd name="T2" fmla="*/ 2147483647 w 312"/>
              <a:gd name="T3" fmla="*/ 2147483647 h 914"/>
              <a:gd name="T4" fmla="*/ 2147483647 w 312"/>
              <a:gd name="T5" fmla="*/ 2147483647 h 914"/>
              <a:gd name="T6" fmla="*/ 2147483647 w 312"/>
              <a:gd name="T7" fmla="*/ 2147483647 h 914"/>
              <a:gd name="T8" fmla="*/ 2147483647 w 312"/>
              <a:gd name="T9" fmla="*/ 2147483647 h 914"/>
              <a:gd name="T10" fmla="*/ 2147483647 w 312"/>
              <a:gd name="T11" fmla="*/ 2147483647 h 914"/>
              <a:gd name="T12" fmla="*/ 2147483647 w 312"/>
              <a:gd name="T13" fmla="*/ 2147483647 h 914"/>
              <a:gd name="T14" fmla="*/ 2147483647 w 312"/>
              <a:gd name="T15" fmla="*/ 2147483647 h 914"/>
              <a:gd name="T16" fmla="*/ 2147483647 w 312"/>
              <a:gd name="T17" fmla="*/ 2147483647 h 914"/>
              <a:gd name="T18" fmla="*/ 2147483647 w 312"/>
              <a:gd name="T19" fmla="*/ 2147483647 h 914"/>
              <a:gd name="T20" fmla="*/ 2147483647 w 312"/>
              <a:gd name="T21" fmla="*/ 2147483647 h 914"/>
              <a:gd name="T22" fmla="*/ 2147483647 w 312"/>
              <a:gd name="T23" fmla="*/ 2147483647 h 914"/>
              <a:gd name="T24" fmla="*/ 2147483647 w 312"/>
              <a:gd name="T25" fmla="*/ 2147483647 h 914"/>
              <a:gd name="T26" fmla="*/ 2147483647 w 312"/>
              <a:gd name="T27" fmla="*/ 2147483647 h 914"/>
              <a:gd name="T28" fmla="*/ 2147483647 w 312"/>
              <a:gd name="T29" fmla="*/ 2147483647 h 914"/>
              <a:gd name="T30" fmla="*/ 2147483647 w 312"/>
              <a:gd name="T31" fmla="*/ 2147483647 h 914"/>
              <a:gd name="T32" fmla="*/ 2147483647 w 312"/>
              <a:gd name="T33" fmla="*/ 2147483647 h 914"/>
              <a:gd name="T34" fmla="*/ 2147483647 w 312"/>
              <a:gd name="T35" fmla="*/ 0 h 914"/>
              <a:gd name="T36" fmla="*/ 0 w 312"/>
              <a:gd name="T37" fmla="*/ 2147483647 h 914"/>
              <a:gd name="T38" fmla="*/ 0 w 312"/>
              <a:gd name="T39" fmla="*/ 2147483647 h 914"/>
              <a:gd name="T40" fmla="*/ 2147483647 w 312"/>
              <a:gd name="T41" fmla="*/ 2147483647 h 914"/>
              <a:gd name="T42" fmla="*/ 2147483647 w 312"/>
              <a:gd name="T43" fmla="*/ 2147483647 h 914"/>
              <a:gd name="T44" fmla="*/ 2147483647 w 312"/>
              <a:gd name="T45" fmla="*/ 2147483647 h 914"/>
              <a:gd name="T46" fmla="*/ 2147483647 w 312"/>
              <a:gd name="T47" fmla="*/ 2147483647 h 914"/>
              <a:gd name="T48" fmla="*/ 2147483647 w 312"/>
              <a:gd name="T49" fmla="*/ 2147483647 h 914"/>
              <a:gd name="T50" fmla="*/ 2147483647 w 312"/>
              <a:gd name="T51" fmla="*/ 2147483647 h 914"/>
              <a:gd name="T52" fmla="*/ 2147483647 w 312"/>
              <a:gd name="T53" fmla="*/ 2147483647 h 914"/>
              <a:gd name="T54" fmla="*/ 2147483647 w 312"/>
              <a:gd name="T55" fmla="*/ 2147483647 h 914"/>
              <a:gd name="T56" fmla="*/ 2147483647 w 312"/>
              <a:gd name="T57" fmla="*/ 2147483647 h 914"/>
              <a:gd name="T58" fmla="*/ 2147483647 w 312"/>
              <a:gd name="T59" fmla="*/ 2147483647 h 914"/>
              <a:gd name="T60" fmla="*/ 2147483647 w 312"/>
              <a:gd name="T61" fmla="*/ 2147483647 h 914"/>
              <a:gd name="T62" fmla="*/ 2147483647 w 312"/>
              <a:gd name="T63" fmla="*/ 2147483647 h 914"/>
              <a:gd name="T64" fmla="*/ 2147483647 w 312"/>
              <a:gd name="T65" fmla="*/ 2147483647 h 914"/>
              <a:gd name="T66" fmla="*/ 2147483647 w 312"/>
              <a:gd name="T67" fmla="*/ 2147483647 h 914"/>
              <a:gd name="T68" fmla="*/ 2147483647 w 312"/>
              <a:gd name="T69" fmla="*/ 2147483647 h 914"/>
              <a:gd name="T70" fmla="*/ 0 w 312"/>
              <a:gd name="T71" fmla="*/ 2147483647 h 914"/>
              <a:gd name="T72" fmla="*/ 2147483647 w 312"/>
              <a:gd name="T73" fmla="*/ 2147483647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2"/>
              <a:gd name="T112" fmla="*/ 0 h 914"/>
              <a:gd name="T113" fmla="*/ 312 w 312"/>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2" h="914">
                <a:moveTo>
                  <a:pt x="190" y="914"/>
                </a:moveTo>
                <a:lnTo>
                  <a:pt x="190" y="914"/>
                </a:lnTo>
                <a:lnTo>
                  <a:pt x="218" y="860"/>
                </a:lnTo>
                <a:lnTo>
                  <a:pt x="242" y="804"/>
                </a:lnTo>
                <a:lnTo>
                  <a:pt x="264" y="748"/>
                </a:lnTo>
                <a:lnTo>
                  <a:pt x="280" y="690"/>
                </a:lnTo>
                <a:lnTo>
                  <a:pt x="294" y="634"/>
                </a:lnTo>
                <a:lnTo>
                  <a:pt x="304" y="574"/>
                </a:lnTo>
                <a:lnTo>
                  <a:pt x="310" y="516"/>
                </a:lnTo>
                <a:lnTo>
                  <a:pt x="312" y="456"/>
                </a:lnTo>
                <a:lnTo>
                  <a:pt x="310" y="398"/>
                </a:lnTo>
                <a:lnTo>
                  <a:pt x="304" y="338"/>
                </a:lnTo>
                <a:lnTo>
                  <a:pt x="294" y="280"/>
                </a:lnTo>
                <a:lnTo>
                  <a:pt x="280" y="222"/>
                </a:lnTo>
                <a:lnTo>
                  <a:pt x="264" y="164"/>
                </a:lnTo>
                <a:lnTo>
                  <a:pt x="242" y="108"/>
                </a:lnTo>
                <a:lnTo>
                  <a:pt x="218" y="54"/>
                </a:lnTo>
                <a:lnTo>
                  <a:pt x="190" y="0"/>
                </a:lnTo>
                <a:lnTo>
                  <a:pt x="0" y="110"/>
                </a:lnTo>
                <a:lnTo>
                  <a:pt x="22" y="150"/>
                </a:lnTo>
                <a:lnTo>
                  <a:pt x="40" y="192"/>
                </a:lnTo>
                <a:lnTo>
                  <a:pt x="56" y="234"/>
                </a:lnTo>
                <a:lnTo>
                  <a:pt x="70" y="278"/>
                </a:lnTo>
                <a:lnTo>
                  <a:pt x="80" y="322"/>
                </a:lnTo>
                <a:lnTo>
                  <a:pt x="88" y="366"/>
                </a:lnTo>
                <a:lnTo>
                  <a:pt x="92" y="412"/>
                </a:lnTo>
                <a:lnTo>
                  <a:pt x="92" y="456"/>
                </a:lnTo>
                <a:lnTo>
                  <a:pt x="92" y="502"/>
                </a:lnTo>
                <a:lnTo>
                  <a:pt x="88" y="546"/>
                </a:lnTo>
                <a:lnTo>
                  <a:pt x="80" y="590"/>
                </a:lnTo>
                <a:lnTo>
                  <a:pt x="70" y="634"/>
                </a:lnTo>
                <a:lnTo>
                  <a:pt x="56" y="678"/>
                </a:lnTo>
                <a:lnTo>
                  <a:pt x="40" y="720"/>
                </a:lnTo>
                <a:lnTo>
                  <a:pt x="22" y="762"/>
                </a:lnTo>
                <a:lnTo>
                  <a:pt x="0" y="804"/>
                </a:lnTo>
                <a:lnTo>
                  <a:pt x="190" y="914"/>
                </a:lnTo>
                <a:close/>
              </a:path>
            </a:pathLst>
          </a:custGeom>
          <a:solidFill>
            <a:srgbClr val="800000"/>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1" name="Freeform 91"/>
          <p:cNvSpPr>
            <a:spLocks/>
          </p:cNvSpPr>
          <p:nvPr/>
        </p:nvSpPr>
        <p:spPr bwMode="auto">
          <a:xfrm>
            <a:off x="4605338" y="3990975"/>
            <a:ext cx="1244600" cy="893763"/>
          </a:xfrm>
          <a:custGeom>
            <a:avLst/>
            <a:gdLst>
              <a:gd name="T0" fmla="*/ 0 w 788"/>
              <a:gd name="T1" fmla="*/ 566 h 566"/>
              <a:gd name="T2" fmla="*/ 0 w 788"/>
              <a:gd name="T3" fmla="*/ 566 h 566"/>
              <a:gd name="T4" fmla="*/ 62 w 788"/>
              <a:gd name="T5" fmla="*/ 564 h 566"/>
              <a:gd name="T6" fmla="*/ 122 w 788"/>
              <a:gd name="T7" fmla="*/ 558 h 566"/>
              <a:gd name="T8" fmla="*/ 180 w 788"/>
              <a:gd name="T9" fmla="*/ 548 h 566"/>
              <a:gd name="T10" fmla="*/ 238 w 788"/>
              <a:gd name="T11" fmla="*/ 534 h 566"/>
              <a:gd name="T12" fmla="*/ 294 w 788"/>
              <a:gd name="T13" fmla="*/ 518 h 566"/>
              <a:gd name="T14" fmla="*/ 350 w 788"/>
              <a:gd name="T15" fmla="*/ 496 h 566"/>
              <a:gd name="T16" fmla="*/ 404 w 788"/>
              <a:gd name="T17" fmla="*/ 472 h 566"/>
              <a:gd name="T18" fmla="*/ 456 w 788"/>
              <a:gd name="T19" fmla="*/ 444 h 566"/>
              <a:gd name="T20" fmla="*/ 506 w 788"/>
              <a:gd name="T21" fmla="*/ 412 h 566"/>
              <a:gd name="T22" fmla="*/ 554 w 788"/>
              <a:gd name="T23" fmla="*/ 378 h 566"/>
              <a:gd name="T24" fmla="*/ 598 w 788"/>
              <a:gd name="T25" fmla="*/ 340 h 566"/>
              <a:gd name="T26" fmla="*/ 642 w 788"/>
              <a:gd name="T27" fmla="*/ 300 h 566"/>
              <a:gd name="T28" fmla="*/ 682 w 788"/>
              <a:gd name="T29" fmla="*/ 256 h 566"/>
              <a:gd name="T30" fmla="*/ 720 w 788"/>
              <a:gd name="T31" fmla="*/ 210 h 566"/>
              <a:gd name="T32" fmla="*/ 756 w 788"/>
              <a:gd name="T33" fmla="*/ 162 h 566"/>
              <a:gd name="T34" fmla="*/ 788 w 788"/>
              <a:gd name="T35" fmla="*/ 110 h 566"/>
              <a:gd name="T36" fmla="*/ 600 w 788"/>
              <a:gd name="T37" fmla="*/ 0 h 566"/>
              <a:gd name="T38" fmla="*/ 600 w 788"/>
              <a:gd name="T39" fmla="*/ 0 h 566"/>
              <a:gd name="T40" fmla="*/ 574 w 788"/>
              <a:gd name="T41" fmla="*/ 40 h 566"/>
              <a:gd name="T42" fmla="*/ 548 w 788"/>
              <a:gd name="T43" fmla="*/ 76 h 566"/>
              <a:gd name="T44" fmla="*/ 520 w 788"/>
              <a:gd name="T45" fmla="*/ 112 h 566"/>
              <a:gd name="T46" fmla="*/ 488 w 788"/>
              <a:gd name="T47" fmla="*/ 144 h 566"/>
              <a:gd name="T48" fmla="*/ 456 w 788"/>
              <a:gd name="T49" fmla="*/ 176 h 566"/>
              <a:gd name="T50" fmla="*/ 420 w 788"/>
              <a:gd name="T51" fmla="*/ 204 h 566"/>
              <a:gd name="T52" fmla="*/ 384 w 788"/>
              <a:gd name="T53" fmla="*/ 230 h 566"/>
              <a:gd name="T54" fmla="*/ 346 w 788"/>
              <a:gd name="T55" fmla="*/ 254 h 566"/>
              <a:gd name="T56" fmla="*/ 306 w 788"/>
              <a:gd name="T57" fmla="*/ 276 h 566"/>
              <a:gd name="T58" fmla="*/ 266 w 788"/>
              <a:gd name="T59" fmla="*/ 294 h 566"/>
              <a:gd name="T60" fmla="*/ 224 w 788"/>
              <a:gd name="T61" fmla="*/ 310 h 566"/>
              <a:gd name="T62" fmla="*/ 180 w 788"/>
              <a:gd name="T63" fmla="*/ 324 h 566"/>
              <a:gd name="T64" fmla="*/ 136 w 788"/>
              <a:gd name="T65" fmla="*/ 334 h 566"/>
              <a:gd name="T66" fmla="*/ 92 w 788"/>
              <a:gd name="T67" fmla="*/ 342 h 566"/>
              <a:gd name="T68" fmla="*/ 46 w 788"/>
              <a:gd name="T69" fmla="*/ 346 h 566"/>
              <a:gd name="T70" fmla="*/ 0 w 788"/>
              <a:gd name="T71" fmla="*/ 348 h 566"/>
              <a:gd name="T72" fmla="*/ 0 w 788"/>
              <a:gd name="T73" fmla="*/ 566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566"/>
                </a:moveTo>
                <a:lnTo>
                  <a:pt x="0" y="566"/>
                </a:lnTo>
                <a:lnTo>
                  <a:pt x="62" y="564"/>
                </a:lnTo>
                <a:lnTo>
                  <a:pt x="122" y="558"/>
                </a:lnTo>
                <a:lnTo>
                  <a:pt x="180" y="548"/>
                </a:lnTo>
                <a:lnTo>
                  <a:pt x="238" y="534"/>
                </a:lnTo>
                <a:lnTo>
                  <a:pt x="294" y="518"/>
                </a:lnTo>
                <a:lnTo>
                  <a:pt x="350" y="496"/>
                </a:lnTo>
                <a:lnTo>
                  <a:pt x="404" y="472"/>
                </a:lnTo>
                <a:lnTo>
                  <a:pt x="456" y="444"/>
                </a:lnTo>
                <a:lnTo>
                  <a:pt x="506" y="412"/>
                </a:lnTo>
                <a:lnTo>
                  <a:pt x="554" y="378"/>
                </a:lnTo>
                <a:lnTo>
                  <a:pt x="598" y="340"/>
                </a:lnTo>
                <a:lnTo>
                  <a:pt x="642" y="300"/>
                </a:lnTo>
                <a:lnTo>
                  <a:pt x="682" y="256"/>
                </a:lnTo>
                <a:lnTo>
                  <a:pt x="720" y="210"/>
                </a:lnTo>
                <a:lnTo>
                  <a:pt x="756" y="162"/>
                </a:lnTo>
                <a:lnTo>
                  <a:pt x="788" y="110"/>
                </a:lnTo>
                <a:lnTo>
                  <a:pt x="600" y="0"/>
                </a:lnTo>
                <a:lnTo>
                  <a:pt x="574" y="40"/>
                </a:lnTo>
                <a:lnTo>
                  <a:pt x="548" y="76"/>
                </a:lnTo>
                <a:lnTo>
                  <a:pt x="520" y="112"/>
                </a:lnTo>
                <a:lnTo>
                  <a:pt x="488" y="144"/>
                </a:lnTo>
                <a:lnTo>
                  <a:pt x="456" y="176"/>
                </a:lnTo>
                <a:lnTo>
                  <a:pt x="420" y="204"/>
                </a:lnTo>
                <a:lnTo>
                  <a:pt x="384" y="230"/>
                </a:lnTo>
                <a:lnTo>
                  <a:pt x="346" y="254"/>
                </a:lnTo>
                <a:lnTo>
                  <a:pt x="306" y="276"/>
                </a:lnTo>
                <a:lnTo>
                  <a:pt x="266" y="294"/>
                </a:lnTo>
                <a:lnTo>
                  <a:pt x="224" y="310"/>
                </a:lnTo>
                <a:lnTo>
                  <a:pt x="180" y="324"/>
                </a:lnTo>
                <a:lnTo>
                  <a:pt x="136" y="334"/>
                </a:lnTo>
                <a:lnTo>
                  <a:pt x="92" y="342"/>
                </a:lnTo>
                <a:lnTo>
                  <a:pt x="46" y="346"/>
                </a:lnTo>
                <a:lnTo>
                  <a:pt x="0" y="348"/>
                </a:lnTo>
                <a:lnTo>
                  <a:pt x="0" y="566"/>
                </a:lnTo>
                <a:close/>
              </a:path>
            </a:pathLst>
          </a:custGeom>
          <a:solidFill>
            <a:srgbClr val="800000"/>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2" name="Freeform 92"/>
          <p:cNvSpPr>
            <a:spLocks/>
          </p:cNvSpPr>
          <p:nvPr/>
        </p:nvSpPr>
        <p:spPr bwMode="auto">
          <a:xfrm>
            <a:off x="3306763" y="3990975"/>
            <a:ext cx="1244600" cy="893763"/>
          </a:xfrm>
          <a:custGeom>
            <a:avLst/>
            <a:gdLst>
              <a:gd name="T0" fmla="*/ 0 w 788"/>
              <a:gd name="T1" fmla="*/ 110 h 566"/>
              <a:gd name="T2" fmla="*/ 0 w 788"/>
              <a:gd name="T3" fmla="*/ 110 h 566"/>
              <a:gd name="T4" fmla="*/ 32 w 788"/>
              <a:gd name="T5" fmla="*/ 162 h 566"/>
              <a:gd name="T6" fmla="*/ 68 w 788"/>
              <a:gd name="T7" fmla="*/ 210 h 566"/>
              <a:gd name="T8" fmla="*/ 106 w 788"/>
              <a:gd name="T9" fmla="*/ 256 h 566"/>
              <a:gd name="T10" fmla="*/ 146 w 788"/>
              <a:gd name="T11" fmla="*/ 300 h 566"/>
              <a:gd name="T12" fmla="*/ 190 w 788"/>
              <a:gd name="T13" fmla="*/ 340 h 566"/>
              <a:gd name="T14" fmla="*/ 236 w 788"/>
              <a:gd name="T15" fmla="*/ 378 h 566"/>
              <a:gd name="T16" fmla="*/ 284 w 788"/>
              <a:gd name="T17" fmla="*/ 412 h 566"/>
              <a:gd name="T18" fmla="*/ 334 w 788"/>
              <a:gd name="T19" fmla="*/ 444 h 566"/>
              <a:gd name="T20" fmla="*/ 386 w 788"/>
              <a:gd name="T21" fmla="*/ 472 h 566"/>
              <a:gd name="T22" fmla="*/ 438 w 788"/>
              <a:gd name="T23" fmla="*/ 496 h 566"/>
              <a:gd name="T24" fmla="*/ 494 w 788"/>
              <a:gd name="T25" fmla="*/ 518 h 566"/>
              <a:gd name="T26" fmla="*/ 550 w 788"/>
              <a:gd name="T27" fmla="*/ 534 h 566"/>
              <a:gd name="T28" fmla="*/ 608 w 788"/>
              <a:gd name="T29" fmla="*/ 548 h 566"/>
              <a:gd name="T30" fmla="*/ 668 w 788"/>
              <a:gd name="T31" fmla="*/ 558 h 566"/>
              <a:gd name="T32" fmla="*/ 728 w 788"/>
              <a:gd name="T33" fmla="*/ 564 h 566"/>
              <a:gd name="T34" fmla="*/ 788 w 788"/>
              <a:gd name="T35" fmla="*/ 566 h 566"/>
              <a:gd name="T36" fmla="*/ 788 w 788"/>
              <a:gd name="T37" fmla="*/ 348 h 566"/>
              <a:gd name="T38" fmla="*/ 788 w 788"/>
              <a:gd name="T39" fmla="*/ 348 h 566"/>
              <a:gd name="T40" fmla="*/ 742 w 788"/>
              <a:gd name="T41" fmla="*/ 346 h 566"/>
              <a:gd name="T42" fmla="*/ 696 w 788"/>
              <a:gd name="T43" fmla="*/ 342 h 566"/>
              <a:gd name="T44" fmla="*/ 652 w 788"/>
              <a:gd name="T45" fmla="*/ 334 h 566"/>
              <a:gd name="T46" fmla="*/ 608 w 788"/>
              <a:gd name="T47" fmla="*/ 324 h 566"/>
              <a:gd name="T48" fmla="*/ 564 w 788"/>
              <a:gd name="T49" fmla="*/ 310 h 566"/>
              <a:gd name="T50" fmla="*/ 522 w 788"/>
              <a:gd name="T51" fmla="*/ 294 h 566"/>
              <a:gd name="T52" fmla="*/ 482 w 788"/>
              <a:gd name="T53" fmla="*/ 276 h 566"/>
              <a:gd name="T54" fmla="*/ 442 w 788"/>
              <a:gd name="T55" fmla="*/ 254 h 566"/>
              <a:gd name="T56" fmla="*/ 404 w 788"/>
              <a:gd name="T57" fmla="*/ 230 h 566"/>
              <a:gd name="T58" fmla="*/ 368 w 788"/>
              <a:gd name="T59" fmla="*/ 204 h 566"/>
              <a:gd name="T60" fmla="*/ 334 w 788"/>
              <a:gd name="T61" fmla="*/ 176 h 566"/>
              <a:gd name="T62" fmla="*/ 300 w 788"/>
              <a:gd name="T63" fmla="*/ 144 h 566"/>
              <a:gd name="T64" fmla="*/ 270 w 788"/>
              <a:gd name="T65" fmla="*/ 112 h 566"/>
              <a:gd name="T66" fmla="*/ 240 w 788"/>
              <a:gd name="T67" fmla="*/ 76 h 566"/>
              <a:gd name="T68" fmla="*/ 214 w 788"/>
              <a:gd name="T69" fmla="*/ 40 h 566"/>
              <a:gd name="T70" fmla="*/ 190 w 788"/>
              <a:gd name="T71" fmla="*/ 0 h 566"/>
              <a:gd name="T72" fmla="*/ 0 w 788"/>
              <a:gd name="T73" fmla="*/ 110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6"/>
              <a:gd name="T113" fmla="*/ 788 w 788"/>
              <a:gd name="T114" fmla="*/ 566 h 5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6">
                <a:moveTo>
                  <a:pt x="0" y="110"/>
                </a:moveTo>
                <a:lnTo>
                  <a:pt x="0" y="110"/>
                </a:lnTo>
                <a:lnTo>
                  <a:pt x="32" y="162"/>
                </a:lnTo>
                <a:lnTo>
                  <a:pt x="68" y="210"/>
                </a:lnTo>
                <a:lnTo>
                  <a:pt x="106" y="256"/>
                </a:lnTo>
                <a:lnTo>
                  <a:pt x="146" y="300"/>
                </a:lnTo>
                <a:lnTo>
                  <a:pt x="190" y="340"/>
                </a:lnTo>
                <a:lnTo>
                  <a:pt x="236" y="378"/>
                </a:lnTo>
                <a:lnTo>
                  <a:pt x="284" y="412"/>
                </a:lnTo>
                <a:lnTo>
                  <a:pt x="334" y="444"/>
                </a:lnTo>
                <a:lnTo>
                  <a:pt x="386" y="472"/>
                </a:lnTo>
                <a:lnTo>
                  <a:pt x="438" y="496"/>
                </a:lnTo>
                <a:lnTo>
                  <a:pt x="494" y="518"/>
                </a:lnTo>
                <a:lnTo>
                  <a:pt x="550" y="534"/>
                </a:lnTo>
                <a:lnTo>
                  <a:pt x="608" y="548"/>
                </a:lnTo>
                <a:lnTo>
                  <a:pt x="668" y="558"/>
                </a:lnTo>
                <a:lnTo>
                  <a:pt x="728" y="564"/>
                </a:lnTo>
                <a:lnTo>
                  <a:pt x="788" y="566"/>
                </a:lnTo>
                <a:lnTo>
                  <a:pt x="788" y="348"/>
                </a:lnTo>
                <a:lnTo>
                  <a:pt x="742" y="346"/>
                </a:lnTo>
                <a:lnTo>
                  <a:pt x="696" y="342"/>
                </a:lnTo>
                <a:lnTo>
                  <a:pt x="652" y="334"/>
                </a:lnTo>
                <a:lnTo>
                  <a:pt x="608" y="324"/>
                </a:lnTo>
                <a:lnTo>
                  <a:pt x="564" y="310"/>
                </a:lnTo>
                <a:lnTo>
                  <a:pt x="522" y="294"/>
                </a:lnTo>
                <a:lnTo>
                  <a:pt x="482" y="276"/>
                </a:lnTo>
                <a:lnTo>
                  <a:pt x="442" y="254"/>
                </a:lnTo>
                <a:lnTo>
                  <a:pt x="404" y="230"/>
                </a:lnTo>
                <a:lnTo>
                  <a:pt x="368" y="204"/>
                </a:lnTo>
                <a:lnTo>
                  <a:pt x="334" y="176"/>
                </a:lnTo>
                <a:lnTo>
                  <a:pt x="300" y="144"/>
                </a:lnTo>
                <a:lnTo>
                  <a:pt x="270" y="112"/>
                </a:lnTo>
                <a:lnTo>
                  <a:pt x="240" y="76"/>
                </a:lnTo>
                <a:lnTo>
                  <a:pt x="214" y="40"/>
                </a:lnTo>
                <a:lnTo>
                  <a:pt x="190" y="0"/>
                </a:lnTo>
                <a:lnTo>
                  <a:pt x="0" y="110"/>
                </a:lnTo>
                <a:close/>
              </a:path>
            </a:pathLst>
          </a:custGeom>
          <a:solidFill>
            <a:srgbClr val="800000"/>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3" name="Freeform 93"/>
          <p:cNvSpPr>
            <a:spLocks/>
          </p:cNvSpPr>
          <p:nvPr/>
        </p:nvSpPr>
        <p:spPr bwMode="auto">
          <a:xfrm>
            <a:off x="3089275" y="2673350"/>
            <a:ext cx="488950" cy="1444625"/>
          </a:xfrm>
          <a:custGeom>
            <a:avLst/>
            <a:gdLst>
              <a:gd name="T0" fmla="*/ 122 w 310"/>
              <a:gd name="T1" fmla="*/ 0 h 914"/>
              <a:gd name="T2" fmla="*/ 122 w 310"/>
              <a:gd name="T3" fmla="*/ 0 h 914"/>
              <a:gd name="T4" fmla="*/ 92 w 310"/>
              <a:gd name="T5" fmla="*/ 54 h 914"/>
              <a:gd name="T6" fmla="*/ 68 w 310"/>
              <a:gd name="T7" fmla="*/ 108 h 914"/>
              <a:gd name="T8" fmla="*/ 48 w 310"/>
              <a:gd name="T9" fmla="*/ 164 h 914"/>
              <a:gd name="T10" fmla="*/ 30 w 310"/>
              <a:gd name="T11" fmla="*/ 222 h 914"/>
              <a:gd name="T12" fmla="*/ 16 w 310"/>
              <a:gd name="T13" fmla="*/ 280 h 914"/>
              <a:gd name="T14" fmla="*/ 8 w 310"/>
              <a:gd name="T15" fmla="*/ 338 h 914"/>
              <a:gd name="T16" fmla="*/ 2 w 310"/>
              <a:gd name="T17" fmla="*/ 398 h 914"/>
              <a:gd name="T18" fmla="*/ 0 w 310"/>
              <a:gd name="T19" fmla="*/ 456 h 914"/>
              <a:gd name="T20" fmla="*/ 2 w 310"/>
              <a:gd name="T21" fmla="*/ 516 h 914"/>
              <a:gd name="T22" fmla="*/ 8 w 310"/>
              <a:gd name="T23" fmla="*/ 574 h 914"/>
              <a:gd name="T24" fmla="*/ 16 w 310"/>
              <a:gd name="T25" fmla="*/ 634 h 914"/>
              <a:gd name="T26" fmla="*/ 30 w 310"/>
              <a:gd name="T27" fmla="*/ 690 h 914"/>
              <a:gd name="T28" fmla="*/ 48 w 310"/>
              <a:gd name="T29" fmla="*/ 748 h 914"/>
              <a:gd name="T30" fmla="*/ 68 w 310"/>
              <a:gd name="T31" fmla="*/ 804 h 914"/>
              <a:gd name="T32" fmla="*/ 92 w 310"/>
              <a:gd name="T33" fmla="*/ 860 h 914"/>
              <a:gd name="T34" fmla="*/ 122 w 310"/>
              <a:gd name="T35" fmla="*/ 914 h 914"/>
              <a:gd name="T36" fmla="*/ 310 w 310"/>
              <a:gd name="T37" fmla="*/ 804 h 914"/>
              <a:gd name="T38" fmla="*/ 310 w 310"/>
              <a:gd name="T39" fmla="*/ 804 h 914"/>
              <a:gd name="T40" fmla="*/ 288 w 310"/>
              <a:gd name="T41" fmla="*/ 762 h 914"/>
              <a:gd name="T42" fmla="*/ 270 w 310"/>
              <a:gd name="T43" fmla="*/ 720 h 914"/>
              <a:gd name="T44" fmla="*/ 254 w 310"/>
              <a:gd name="T45" fmla="*/ 678 h 914"/>
              <a:gd name="T46" fmla="*/ 240 w 310"/>
              <a:gd name="T47" fmla="*/ 634 h 914"/>
              <a:gd name="T48" fmla="*/ 230 w 310"/>
              <a:gd name="T49" fmla="*/ 590 h 914"/>
              <a:gd name="T50" fmla="*/ 224 w 310"/>
              <a:gd name="T51" fmla="*/ 546 h 914"/>
              <a:gd name="T52" fmla="*/ 220 w 310"/>
              <a:gd name="T53" fmla="*/ 502 h 914"/>
              <a:gd name="T54" fmla="*/ 218 w 310"/>
              <a:gd name="T55" fmla="*/ 456 h 914"/>
              <a:gd name="T56" fmla="*/ 220 w 310"/>
              <a:gd name="T57" fmla="*/ 412 h 914"/>
              <a:gd name="T58" fmla="*/ 224 w 310"/>
              <a:gd name="T59" fmla="*/ 366 h 914"/>
              <a:gd name="T60" fmla="*/ 230 w 310"/>
              <a:gd name="T61" fmla="*/ 322 h 914"/>
              <a:gd name="T62" fmla="*/ 240 w 310"/>
              <a:gd name="T63" fmla="*/ 278 h 914"/>
              <a:gd name="T64" fmla="*/ 254 w 310"/>
              <a:gd name="T65" fmla="*/ 234 h 914"/>
              <a:gd name="T66" fmla="*/ 270 w 310"/>
              <a:gd name="T67" fmla="*/ 192 h 914"/>
              <a:gd name="T68" fmla="*/ 288 w 310"/>
              <a:gd name="T69" fmla="*/ 150 h 914"/>
              <a:gd name="T70" fmla="*/ 310 w 310"/>
              <a:gd name="T71" fmla="*/ 110 h 914"/>
              <a:gd name="T72" fmla="*/ 122 w 310"/>
              <a:gd name="T73" fmla="*/ 0 h 9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0"/>
              <a:gd name="T112" fmla="*/ 0 h 914"/>
              <a:gd name="T113" fmla="*/ 310 w 310"/>
              <a:gd name="T114" fmla="*/ 914 h 9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0" h="914">
                <a:moveTo>
                  <a:pt x="122" y="0"/>
                </a:moveTo>
                <a:lnTo>
                  <a:pt x="122" y="0"/>
                </a:lnTo>
                <a:lnTo>
                  <a:pt x="92" y="54"/>
                </a:lnTo>
                <a:lnTo>
                  <a:pt x="68" y="108"/>
                </a:lnTo>
                <a:lnTo>
                  <a:pt x="48" y="164"/>
                </a:lnTo>
                <a:lnTo>
                  <a:pt x="30" y="222"/>
                </a:lnTo>
                <a:lnTo>
                  <a:pt x="16" y="280"/>
                </a:lnTo>
                <a:lnTo>
                  <a:pt x="8" y="338"/>
                </a:lnTo>
                <a:lnTo>
                  <a:pt x="2" y="398"/>
                </a:lnTo>
                <a:lnTo>
                  <a:pt x="0" y="456"/>
                </a:lnTo>
                <a:lnTo>
                  <a:pt x="2" y="516"/>
                </a:lnTo>
                <a:lnTo>
                  <a:pt x="8" y="574"/>
                </a:lnTo>
                <a:lnTo>
                  <a:pt x="16" y="634"/>
                </a:lnTo>
                <a:lnTo>
                  <a:pt x="30" y="690"/>
                </a:lnTo>
                <a:lnTo>
                  <a:pt x="48" y="748"/>
                </a:lnTo>
                <a:lnTo>
                  <a:pt x="68" y="804"/>
                </a:lnTo>
                <a:lnTo>
                  <a:pt x="92" y="860"/>
                </a:lnTo>
                <a:lnTo>
                  <a:pt x="122" y="914"/>
                </a:lnTo>
                <a:lnTo>
                  <a:pt x="310" y="804"/>
                </a:lnTo>
                <a:lnTo>
                  <a:pt x="288" y="762"/>
                </a:lnTo>
                <a:lnTo>
                  <a:pt x="270" y="720"/>
                </a:lnTo>
                <a:lnTo>
                  <a:pt x="254" y="678"/>
                </a:lnTo>
                <a:lnTo>
                  <a:pt x="240" y="634"/>
                </a:lnTo>
                <a:lnTo>
                  <a:pt x="230" y="590"/>
                </a:lnTo>
                <a:lnTo>
                  <a:pt x="224" y="546"/>
                </a:lnTo>
                <a:lnTo>
                  <a:pt x="220" y="502"/>
                </a:lnTo>
                <a:lnTo>
                  <a:pt x="218" y="456"/>
                </a:lnTo>
                <a:lnTo>
                  <a:pt x="220" y="412"/>
                </a:lnTo>
                <a:lnTo>
                  <a:pt x="224" y="366"/>
                </a:lnTo>
                <a:lnTo>
                  <a:pt x="230" y="322"/>
                </a:lnTo>
                <a:lnTo>
                  <a:pt x="240" y="278"/>
                </a:lnTo>
                <a:lnTo>
                  <a:pt x="254" y="234"/>
                </a:lnTo>
                <a:lnTo>
                  <a:pt x="270" y="192"/>
                </a:lnTo>
                <a:lnTo>
                  <a:pt x="288" y="150"/>
                </a:lnTo>
                <a:lnTo>
                  <a:pt x="310" y="110"/>
                </a:lnTo>
                <a:lnTo>
                  <a:pt x="122" y="0"/>
                </a:lnTo>
                <a:close/>
              </a:path>
            </a:pathLst>
          </a:custGeom>
          <a:solidFill>
            <a:srgbClr val="800000"/>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4" name="Freeform 94"/>
          <p:cNvSpPr>
            <a:spLocks/>
          </p:cNvSpPr>
          <p:nvPr/>
        </p:nvSpPr>
        <p:spPr bwMode="auto">
          <a:xfrm>
            <a:off x="3306763" y="1903413"/>
            <a:ext cx="1244600" cy="896937"/>
          </a:xfrm>
          <a:custGeom>
            <a:avLst/>
            <a:gdLst>
              <a:gd name="T0" fmla="*/ 788 w 788"/>
              <a:gd name="T1" fmla="*/ 0 h 568"/>
              <a:gd name="T2" fmla="*/ 788 w 788"/>
              <a:gd name="T3" fmla="*/ 0 h 568"/>
              <a:gd name="T4" fmla="*/ 728 w 788"/>
              <a:gd name="T5" fmla="*/ 2 h 568"/>
              <a:gd name="T6" fmla="*/ 668 w 788"/>
              <a:gd name="T7" fmla="*/ 8 h 568"/>
              <a:gd name="T8" fmla="*/ 608 w 788"/>
              <a:gd name="T9" fmla="*/ 18 h 568"/>
              <a:gd name="T10" fmla="*/ 550 w 788"/>
              <a:gd name="T11" fmla="*/ 32 h 568"/>
              <a:gd name="T12" fmla="*/ 494 w 788"/>
              <a:gd name="T13" fmla="*/ 50 h 568"/>
              <a:gd name="T14" fmla="*/ 438 w 788"/>
              <a:gd name="T15" fmla="*/ 70 h 568"/>
              <a:gd name="T16" fmla="*/ 386 w 788"/>
              <a:gd name="T17" fmla="*/ 96 h 568"/>
              <a:gd name="T18" fmla="*/ 334 w 788"/>
              <a:gd name="T19" fmla="*/ 124 h 568"/>
              <a:gd name="T20" fmla="*/ 284 w 788"/>
              <a:gd name="T21" fmla="*/ 154 h 568"/>
              <a:gd name="T22" fmla="*/ 236 w 788"/>
              <a:gd name="T23" fmla="*/ 188 h 568"/>
              <a:gd name="T24" fmla="*/ 190 w 788"/>
              <a:gd name="T25" fmla="*/ 226 h 568"/>
              <a:gd name="T26" fmla="*/ 146 w 788"/>
              <a:gd name="T27" fmla="*/ 266 h 568"/>
              <a:gd name="T28" fmla="*/ 106 w 788"/>
              <a:gd name="T29" fmla="*/ 310 h 568"/>
              <a:gd name="T30" fmla="*/ 68 w 788"/>
              <a:gd name="T31" fmla="*/ 356 h 568"/>
              <a:gd name="T32" fmla="*/ 32 w 788"/>
              <a:gd name="T33" fmla="*/ 406 h 568"/>
              <a:gd name="T34" fmla="*/ 0 w 788"/>
              <a:gd name="T35" fmla="*/ 458 h 568"/>
              <a:gd name="T36" fmla="*/ 190 w 788"/>
              <a:gd name="T37" fmla="*/ 568 h 568"/>
              <a:gd name="T38" fmla="*/ 190 w 788"/>
              <a:gd name="T39" fmla="*/ 568 h 568"/>
              <a:gd name="T40" fmla="*/ 214 w 788"/>
              <a:gd name="T41" fmla="*/ 528 h 568"/>
              <a:gd name="T42" fmla="*/ 240 w 788"/>
              <a:gd name="T43" fmla="*/ 490 h 568"/>
              <a:gd name="T44" fmla="*/ 270 w 788"/>
              <a:gd name="T45" fmla="*/ 456 h 568"/>
              <a:gd name="T46" fmla="*/ 300 w 788"/>
              <a:gd name="T47" fmla="*/ 422 h 568"/>
              <a:gd name="T48" fmla="*/ 334 w 788"/>
              <a:gd name="T49" fmla="*/ 392 h 568"/>
              <a:gd name="T50" fmla="*/ 368 w 788"/>
              <a:gd name="T51" fmla="*/ 362 h 568"/>
              <a:gd name="T52" fmla="*/ 404 w 788"/>
              <a:gd name="T53" fmla="*/ 336 h 568"/>
              <a:gd name="T54" fmla="*/ 442 w 788"/>
              <a:gd name="T55" fmla="*/ 314 h 568"/>
              <a:gd name="T56" fmla="*/ 482 w 788"/>
              <a:gd name="T57" fmla="*/ 292 h 568"/>
              <a:gd name="T58" fmla="*/ 522 w 788"/>
              <a:gd name="T59" fmla="*/ 274 h 568"/>
              <a:gd name="T60" fmla="*/ 564 w 788"/>
              <a:gd name="T61" fmla="*/ 258 h 568"/>
              <a:gd name="T62" fmla="*/ 608 w 788"/>
              <a:gd name="T63" fmla="*/ 244 h 568"/>
              <a:gd name="T64" fmla="*/ 652 w 788"/>
              <a:gd name="T65" fmla="*/ 234 h 568"/>
              <a:gd name="T66" fmla="*/ 696 w 788"/>
              <a:gd name="T67" fmla="*/ 226 h 568"/>
              <a:gd name="T68" fmla="*/ 742 w 788"/>
              <a:gd name="T69" fmla="*/ 222 h 568"/>
              <a:gd name="T70" fmla="*/ 788 w 788"/>
              <a:gd name="T71" fmla="*/ 220 h 568"/>
              <a:gd name="T72" fmla="*/ 788 w 788"/>
              <a:gd name="T73" fmla="*/ 0 h 5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8"/>
              <a:gd name="T112" fmla="*/ 0 h 568"/>
              <a:gd name="T113" fmla="*/ 788 w 788"/>
              <a:gd name="T114" fmla="*/ 568 h 5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8" h="568">
                <a:moveTo>
                  <a:pt x="788" y="0"/>
                </a:moveTo>
                <a:lnTo>
                  <a:pt x="788" y="0"/>
                </a:lnTo>
                <a:lnTo>
                  <a:pt x="728" y="2"/>
                </a:lnTo>
                <a:lnTo>
                  <a:pt x="668" y="8"/>
                </a:lnTo>
                <a:lnTo>
                  <a:pt x="608" y="18"/>
                </a:lnTo>
                <a:lnTo>
                  <a:pt x="550" y="32"/>
                </a:lnTo>
                <a:lnTo>
                  <a:pt x="494" y="50"/>
                </a:lnTo>
                <a:lnTo>
                  <a:pt x="438" y="70"/>
                </a:lnTo>
                <a:lnTo>
                  <a:pt x="386" y="96"/>
                </a:lnTo>
                <a:lnTo>
                  <a:pt x="334" y="124"/>
                </a:lnTo>
                <a:lnTo>
                  <a:pt x="284" y="154"/>
                </a:lnTo>
                <a:lnTo>
                  <a:pt x="236" y="188"/>
                </a:lnTo>
                <a:lnTo>
                  <a:pt x="190" y="226"/>
                </a:lnTo>
                <a:lnTo>
                  <a:pt x="146" y="266"/>
                </a:lnTo>
                <a:lnTo>
                  <a:pt x="106" y="310"/>
                </a:lnTo>
                <a:lnTo>
                  <a:pt x="68" y="356"/>
                </a:lnTo>
                <a:lnTo>
                  <a:pt x="32" y="406"/>
                </a:lnTo>
                <a:lnTo>
                  <a:pt x="0" y="458"/>
                </a:lnTo>
                <a:lnTo>
                  <a:pt x="190" y="568"/>
                </a:lnTo>
                <a:lnTo>
                  <a:pt x="214" y="528"/>
                </a:lnTo>
                <a:lnTo>
                  <a:pt x="240" y="490"/>
                </a:lnTo>
                <a:lnTo>
                  <a:pt x="270" y="456"/>
                </a:lnTo>
                <a:lnTo>
                  <a:pt x="300" y="422"/>
                </a:lnTo>
                <a:lnTo>
                  <a:pt x="334" y="392"/>
                </a:lnTo>
                <a:lnTo>
                  <a:pt x="368" y="362"/>
                </a:lnTo>
                <a:lnTo>
                  <a:pt x="404" y="336"/>
                </a:lnTo>
                <a:lnTo>
                  <a:pt x="442" y="314"/>
                </a:lnTo>
                <a:lnTo>
                  <a:pt x="482" y="292"/>
                </a:lnTo>
                <a:lnTo>
                  <a:pt x="522" y="274"/>
                </a:lnTo>
                <a:lnTo>
                  <a:pt x="564" y="258"/>
                </a:lnTo>
                <a:lnTo>
                  <a:pt x="608" y="244"/>
                </a:lnTo>
                <a:lnTo>
                  <a:pt x="652" y="234"/>
                </a:lnTo>
                <a:lnTo>
                  <a:pt x="696" y="226"/>
                </a:lnTo>
                <a:lnTo>
                  <a:pt x="742" y="222"/>
                </a:lnTo>
                <a:lnTo>
                  <a:pt x="788" y="220"/>
                </a:lnTo>
                <a:lnTo>
                  <a:pt x="788" y="0"/>
                </a:lnTo>
                <a:close/>
              </a:path>
            </a:pathLst>
          </a:custGeom>
          <a:solidFill>
            <a:srgbClr val="800000"/>
          </a:solidFill>
          <a:ln w="9525">
            <a:noFill/>
            <a:round/>
            <a:headEnd/>
            <a:tailEnd/>
          </a:ln>
        </p:spPr>
        <p:txBody>
          <a:bodyPr/>
          <a:lstStyle/>
          <a:p>
            <a:pPr algn="r" eaLnBrk="0" hangingPunct="0">
              <a:defRPr/>
            </a:pPr>
            <a:endParaRPr lang="en-US" sz="1600">
              <a:latin typeface="Calibri" pitchFamily="-112" charset="0"/>
              <a:ea typeface="ＭＳ Ｐゴシック" pitchFamily="-112" charset="-128"/>
            </a:endParaRPr>
          </a:p>
        </p:txBody>
      </p:sp>
      <p:sp>
        <p:nvSpPr>
          <p:cNvPr id="25" name="Rektangel 97"/>
          <p:cNvSpPr>
            <a:spLocks noChangeArrowheads="1"/>
          </p:cNvSpPr>
          <p:nvPr/>
        </p:nvSpPr>
        <p:spPr bwMode="auto">
          <a:xfrm>
            <a:off x="5543550" y="1641475"/>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j-lt"/>
                <a:cs typeface="Arial" charset="0"/>
              </a:rPr>
              <a:t>Baseline knowledge of the Rules of Professional Conduct</a:t>
            </a:r>
            <a:endParaRPr lang="en-CA" sz="1600" noProof="1">
              <a:solidFill>
                <a:srgbClr val="080808"/>
              </a:solidFill>
              <a:latin typeface="+mj-lt"/>
              <a:cs typeface="Arial" charset="0"/>
            </a:endParaRPr>
          </a:p>
        </p:txBody>
      </p:sp>
      <p:sp>
        <p:nvSpPr>
          <p:cNvPr id="26" name="Rektangel 98"/>
          <p:cNvSpPr>
            <a:spLocks noChangeArrowheads="1"/>
          </p:cNvSpPr>
          <p:nvPr/>
        </p:nvSpPr>
        <p:spPr bwMode="auto">
          <a:xfrm>
            <a:off x="6223000" y="2884488"/>
            <a:ext cx="2921000" cy="1077912"/>
          </a:xfrm>
          <a:prstGeom prst="rect">
            <a:avLst/>
          </a:prstGeom>
          <a:noFill/>
          <a:ln w="9525">
            <a:noFill/>
            <a:miter lim="800000"/>
            <a:headEnd/>
            <a:tailEnd/>
          </a:ln>
        </p:spPr>
        <p:txBody>
          <a:bodyPr>
            <a:spAutoFit/>
          </a:bodyPr>
          <a:lstStyle/>
          <a:p>
            <a:pPr defTabSz="801688" eaLnBrk="0" hangingPunct="0">
              <a:spcBef>
                <a:spcPct val="20000"/>
              </a:spcBef>
            </a:pPr>
            <a:r>
              <a:rPr lang="en-US" sz="1600" b="1">
                <a:solidFill>
                  <a:srgbClr val="080808"/>
                </a:solidFill>
                <a:latin typeface="Tahoma" pitchFamily="34" charset="0"/>
                <a:cs typeface="Arial" charset="0"/>
              </a:rPr>
              <a:t>Emerging tort, criminal  and malpractice principles applied to professional conduct </a:t>
            </a:r>
            <a:endParaRPr lang="en-US" sz="1600" noProof="1">
              <a:solidFill>
                <a:srgbClr val="080808"/>
              </a:solidFill>
              <a:latin typeface="Tahoma" pitchFamily="34" charset="0"/>
              <a:cs typeface="Arial" charset="0"/>
            </a:endParaRPr>
          </a:p>
        </p:txBody>
      </p:sp>
      <p:sp>
        <p:nvSpPr>
          <p:cNvPr id="27" name="Rektangel 99"/>
          <p:cNvSpPr>
            <a:spLocks noChangeArrowheads="1"/>
          </p:cNvSpPr>
          <p:nvPr/>
        </p:nvSpPr>
        <p:spPr bwMode="auto">
          <a:xfrm>
            <a:off x="5314950" y="4765675"/>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j-lt"/>
                <a:cs typeface="Arial" charset="0"/>
              </a:rPr>
              <a:t>Equipped to think critically about ethical choices they will have to make</a:t>
            </a:r>
            <a:endParaRPr lang="en-CA" sz="1600" noProof="1">
              <a:solidFill>
                <a:srgbClr val="080808"/>
              </a:solidFill>
              <a:latin typeface="+mj-lt"/>
              <a:cs typeface="Arial" charset="0"/>
            </a:endParaRPr>
          </a:p>
        </p:txBody>
      </p:sp>
      <p:sp>
        <p:nvSpPr>
          <p:cNvPr id="28" name="Rektangel 100"/>
          <p:cNvSpPr>
            <a:spLocks noChangeArrowheads="1"/>
          </p:cNvSpPr>
          <p:nvPr/>
        </p:nvSpPr>
        <p:spPr bwMode="auto">
          <a:xfrm>
            <a:off x="914400" y="4495800"/>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n-lt"/>
                <a:cs typeface="Arial" charset="0"/>
              </a:rPr>
              <a:t>Recognize and deal with situtational pressure </a:t>
            </a:r>
          </a:p>
        </p:txBody>
      </p:sp>
      <p:sp>
        <p:nvSpPr>
          <p:cNvPr id="29" name="Rektangel 101"/>
          <p:cNvSpPr>
            <a:spLocks noChangeArrowheads="1"/>
          </p:cNvSpPr>
          <p:nvPr/>
        </p:nvSpPr>
        <p:spPr bwMode="auto">
          <a:xfrm>
            <a:off x="666750" y="3024188"/>
            <a:ext cx="3600450" cy="633412"/>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solidFill>
                  <a:srgbClr val="080808"/>
                </a:solidFill>
                <a:latin typeface="+mj-lt"/>
                <a:cs typeface="Arial" charset="0"/>
              </a:rPr>
              <a:t>Develop own ethical </a:t>
            </a:r>
          </a:p>
          <a:p>
            <a:pPr defTabSz="801688" eaLnBrk="0" hangingPunct="0">
              <a:spcBef>
                <a:spcPct val="20000"/>
              </a:spcBef>
              <a:defRPr/>
            </a:pPr>
            <a:r>
              <a:rPr lang="en-CA" sz="1600" b="1" noProof="1">
                <a:solidFill>
                  <a:srgbClr val="080808"/>
                </a:solidFill>
                <a:latin typeface="+mj-lt"/>
                <a:cs typeface="Arial" charset="0"/>
              </a:rPr>
              <a:t>framework</a:t>
            </a:r>
            <a:endParaRPr lang="en-CA" sz="1600" noProof="1">
              <a:solidFill>
                <a:srgbClr val="080808"/>
              </a:solidFill>
              <a:latin typeface="+mj-lt"/>
              <a:cs typeface="Arial" charset="0"/>
            </a:endParaRPr>
          </a:p>
        </p:txBody>
      </p:sp>
      <p:sp>
        <p:nvSpPr>
          <p:cNvPr id="31" name="Rektangel 102"/>
          <p:cNvSpPr>
            <a:spLocks noChangeAspect="1" noChangeArrowheads="1"/>
          </p:cNvSpPr>
          <p:nvPr/>
        </p:nvSpPr>
        <p:spPr bwMode="auto">
          <a:xfrm>
            <a:off x="1047750" y="1676400"/>
            <a:ext cx="3600450" cy="720725"/>
          </a:xfrm>
          <a:prstGeom prst="rect">
            <a:avLst/>
          </a:prstGeom>
          <a:noFill/>
          <a:ln w="9525">
            <a:noFill/>
            <a:miter lim="800000"/>
            <a:headEnd/>
            <a:tailEnd/>
          </a:ln>
        </p:spPr>
        <p:txBody>
          <a:bodyPr>
            <a:spAutoFit/>
          </a:bodyPr>
          <a:lstStyle/>
          <a:p>
            <a:pPr defTabSz="801688" eaLnBrk="0" hangingPunct="0">
              <a:spcBef>
                <a:spcPct val="20000"/>
              </a:spcBef>
              <a:defRPr/>
            </a:pPr>
            <a:r>
              <a:rPr lang="en-CA" sz="1600" b="1" noProof="1">
                <a:latin typeface="+mj-lt"/>
                <a:cs typeface="Arial" charset="0"/>
              </a:rPr>
              <a:t>Life Long Ethics Learners: </a:t>
            </a:r>
          </a:p>
          <a:p>
            <a:pPr defTabSz="801688" eaLnBrk="0" hangingPunct="0">
              <a:spcBef>
                <a:spcPct val="20000"/>
              </a:spcBef>
              <a:defRPr/>
            </a:pPr>
            <a:r>
              <a:rPr lang="en-CA" sz="1600" b="1" noProof="1">
                <a:latin typeface="+mj-lt"/>
                <a:cs typeface="Arial" charset="0"/>
              </a:rPr>
              <a:t>Habit of Reflecting</a:t>
            </a:r>
            <a:endParaRPr lang="en-CA" sz="1600" noProof="1">
              <a:latin typeface="+mj-lt"/>
              <a:cs typeface="Arial" charset="0"/>
            </a:endParaRPr>
          </a:p>
        </p:txBody>
      </p:sp>
      <p:sp>
        <p:nvSpPr>
          <p:cNvPr id="30" name="Title 4"/>
          <p:cNvSpPr txBox="1">
            <a:spLocks/>
          </p:cNvSpPr>
          <p:nvPr/>
        </p:nvSpPr>
        <p:spPr>
          <a:xfrm>
            <a:off x="685800" y="228600"/>
            <a:ext cx="7772400" cy="762000"/>
          </a:xfrm>
          <a:prstGeom prst="rect">
            <a:avLst/>
          </a:prstGeom>
        </p:spPr>
        <p:txBody>
          <a:bodyPr/>
          <a:lstStyle/>
          <a:p>
            <a:pPr algn="ctr" eaLnBrk="0" hangingPunct="0">
              <a:defRPr/>
            </a:pPr>
            <a:r>
              <a:rPr lang="en-US" sz="1600" b="1" kern="0" dirty="0">
                <a:solidFill>
                  <a:srgbClr val="990000"/>
                </a:solidFill>
                <a:latin typeface="+mj-lt"/>
                <a:ea typeface="+mj-ea"/>
                <a:cs typeface="+mj-cs"/>
              </a:rPr>
              <a:t>ETHICS AND PROFESSIONALISM</a:t>
            </a:r>
          </a:p>
        </p:txBody>
      </p:sp>
    </p:spTree>
    <p:extLst>
      <p:ext uri="{BB962C8B-B14F-4D97-AF65-F5344CB8AC3E}">
        <p14:creationId xmlns:p14="http://schemas.microsoft.com/office/powerpoint/2010/main" val="2312253165"/>
      </p:ext>
    </p:extLst>
  </p:cSld>
  <p:clrMapOvr>
    <a:masterClrMapping/>
  </p:clrMapOvr>
  <p:transition advTm="125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r>
              <a:rPr lang="en-US" sz="2800" smtClean="0"/>
              <a:t>FIRST YEAR: DISPUTE RESOLUTION AND</a:t>
            </a:r>
            <a:br>
              <a:rPr lang="en-US" sz="2800" smtClean="0"/>
            </a:br>
            <a:r>
              <a:rPr lang="en-US" sz="2800" smtClean="0"/>
              <a:t>PROFESSIONAL RESPONSIBILITY </a:t>
            </a:r>
          </a:p>
        </p:txBody>
      </p:sp>
      <p:sp>
        <p:nvSpPr>
          <p:cNvPr id="27650" name="Rectangle 3"/>
          <p:cNvSpPr>
            <a:spLocks noGrp="1" noChangeArrowheads="1"/>
          </p:cNvSpPr>
          <p:nvPr>
            <p:ph type="body" idx="1"/>
          </p:nvPr>
        </p:nvSpPr>
        <p:spPr/>
        <p:txBody>
          <a:bodyPr/>
          <a:lstStyle/>
          <a:p>
            <a:endParaRPr lang="en-US" sz="500" b="1" smtClean="0">
              <a:solidFill>
                <a:srgbClr val="990000"/>
              </a:solidFill>
            </a:endParaRPr>
          </a:p>
          <a:p>
            <a:r>
              <a:rPr lang="en-US" sz="2300" b="1" smtClean="0">
                <a:solidFill>
                  <a:srgbClr val="990000"/>
                </a:solidFill>
              </a:rPr>
              <a:t>Ethics and Professionalism</a:t>
            </a:r>
          </a:p>
          <a:p>
            <a:endParaRPr lang="en-US" sz="2300" b="1" smtClean="0">
              <a:solidFill>
                <a:srgbClr val="990000"/>
              </a:solidFill>
            </a:endParaRPr>
          </a:p>
          <a:p>
            <a:r>
              <a:rPr lang="en-US" sz="2300" b="1" smtClean="0">
                <a:solidFill>
                  <a:srgbClr val="990000"/>
                </a:solidFill>
              </a:rPr>
              <a:t>Dispute Resolution Processes</a:t>
            </a:r>
          </a:p>
          <a:p>
            <a:pPr marL="742950" lvl="2" indent="-342900"/>
            <a:r>
              <a:rPr lang="en-US" sz="2300" smtClean="0"/>
              <a:t>Distinguishing Interests from Positions</a:t>
            </a:r>
            <a:endParaRPr lang="en-US" sz="2300" b="1" smtClean="0">
              <a:solidFill>
                <a:srgbClr val="990000"/>
              </a:solidFill>
            </a:endParaRPr>
          </a:p>
          <a:p>
            <a:pPr lvl="1"/>
            <a:r>
              <a:rPr lang="en-US" sz="2300" smtClean="0"/>
              <a:t>Interviewing, Negotiation, Mediation, Arbitration</a:t>
            </a:r>
          </a:p>
          <a:p>
            <a:pPr lvl="1"/>
            <a:r>
              <a:rPr lang="en-US" sz="2300" smtClean="0"/>
              <a:t>Communication Skills</a:t>
            </a:r>
          </a:p>
          <a:p>
            <a:pPr lvl="1"/>
            <a:endParaRPr lang="en-US" sz="1600" smtClean="0"/>
          </a:p>
          <a:p>
            <a:r>
              <a:rPr lang="en-US" sz="2300" b="1" smtClean="0">
                <a:solidFill>
                  <a:srgbClr val="990000"/>
                </a:solidFill>
              </a:rPr>
              <a:t>Effective Oral and Written Advocacy in Non-Litigation Forums</a:t>
            </a:r>
          </a:p>
          <a:p>
            <a:endParaRPr lang="en-US" sz="1600" b="1" smtClean="0">
              <a:solidFill>
                <a:srgbClr val="990000"/>
              </a:solidFill>
            </a:endParaRPr>
          </a:p>
          <a:p>
            <a:r>
              <a:rPr lang="en-US" sz="2300" b="1" smtClean="0">
                <a:solidFill>
                  <a:srgbClr val="990000"/>
                </a:solidFill>
              </a:rPr>
              <a:t>Integrated with Primarily Property Course Topics</a:t>
            </a:r>
          </a:p>
          <a:p>
            <a:endParaRPr lang="en-US" sz="2300" smtClean="0"/>
          </a:p>
          <a:p>
            <a:endParaRPr lang="en-US" sz="2300" smtClean="0"/>
          </a:p>
          <a:p>
            <a:endParaRPr lang="en-US" sz="2300" smtClean="0"/>
          </a:p>
          <a:p>
            <a:endParaRPr lang="en-US" sz="2300" smtClean="0"/>
          </a:p>
          <a:p>
            <a:endParaRPr lang="en-US" sz="2400" smtClean="0"/>
          </a:p>
          <a:p>
            <a:endParaRPr lang="en-US" sz="24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0" y="2914650"/>
            <a:ext cx="9144000" cy="1809750"/>
          </a:xfrm>
          <a:prstGeom prst="rect">
            <a:avLst/>
          </a:prstGeom>
          <a:noFill/>
        </p:spPr>
        <p:txBody>
          <a:bodyPr/>
          <a:lstStyle/>
          <a:p>
            <a:pPr algn="r" eaLnBrk="0" hangingPunct="0">
              <a:defRPr/>
            </a:pPr>
            <a:r>
              <a:rPr lang="en-US" sz="4000" b="1" kern="0" cap="all" dirty="0">
                <a:solidFill>
                  <a:schemeClr val="bg1"/>
                </a:solidFill>
                <a:latin typeface="Myriad Pro Black" pitchFamily="34" charset="0"/>
                <a:ea typeface="+mj-ea"/>
                <a:cs typeface="+mj-cs"/>
              </a:rPr>
              <a:t/>
            </a:r>
            <a:br>
              <a:rPr lang="en-US" sz="4000" b="1" kern="0" cap="all" dirty="0">
                <a:solidFill>
                  <a:schemeClr val="bg1"/>
                </a:solidFill>
                <a:latin typeface="Myriad Pro Black" pitchFamily="34" charset="0"/>
                <a:ea typeface="+mj-ea"/>
                <a:cs typeface="+mj-cs"/>
              </a:rPr>
            </a:br>
            <a:endParaRPr lang="en-US" sz="3500" b="1" kern="0" cap="all" dirty="0">
              <a:solidFill>
                <a:schemeClr val="bg1"/>
              </a:solidFill>
              <a:latin typeface="Myriad Pro Light" pitchFamily="34" charset="0"/>
              <a:ea typeface="+mj-ea"/>
              <a:cs typeface="+mj-cs"/>
            </a:endParaRPr>
          </a:p>
        </p:txBody>
      </p:sp>
      <p:pic>
        <p:nvPicPr>
          <p:cNvPr id="2969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
        <p:nvSpPr>
          <p:cNvPr id="6" name="Rectangle 5"/>
          <p:cNvSpPr/>
          <p:nvPr/>
        </p:nvSpPr>
        <p:spPr bwMode="auto">
          <a:xfrm>
            <a:off x="0" y="1905000"/>
            <a:ext cx="9144000" cy="1828800"/>
          </a:xfrm>
          <a:prstGeom prst="rect">
            <a:avLst/>
          </a:prstGeom>
          <a:solidFill>
            <a:srgbClr val="7F0000"/>
          </a:solidFill>
          <a:ln w="9525" cap="flat" cmpd="sng" algn="ctr">
            <a:noFill/>
            <a:prstDash val="solid"/>
            <a:round/>
            <a:headEnd type="none" w="med" len="med"/>
            <a:tailEnd type="none" w="med" len="med"/>
          </a:ln>
          <a:effectLst/>
        </p:spPr>
        <p:txBody>
          <a:bodyPr/>
          <a:lstStyle/>
          <a:p>
            <a:pPr eaLnBrk="0" hangingPunct="0">
              <a:defRPr/>
            </a:pPr>
            <a:endParaRPr lang="en-CA" sz="2000" b="1" dirty="0">
              <a:solidFill>
                <a:schemeClr val="bg1"/>
              </a:solidFill>
              <a:latin typeface="+mj-lt"/>
              <a:ea typeface="+mj-ea"/>
              <a:cs typeface="+mj-cs"/>
            </a:endParaRPr>
          </a:p>
          <a:p>
            <a:pPr eaLnBrk="0" hangingPunct="0">
              <a:defRPr/>
            </a:pPr>
            <a:r>
              <a:rPr lang="en-CA" sz="3600" b="1" dirty="0">
                <a:solidFill>
                  <a:schemeClr val="bg1"/>
                </a:solidFill>
                <a:latin typeface="+mj-lt"/>
                <a:ea typeface="+mj-ea"/>
                <a:cs typeface="+mj-cs"/>
              </a:rPr>
              <a:t>ACTIVITY  PART 1: </a:t>
            </a:r>
          </a:p>
          <a:p>
            <a:pPr eaLnBrk="0" hangingPunct="0">
              <a:defRPr/>
            </a:pPr>
            <a:r>
              <a:rPr lang="en-CA" sz="3600" b="1" dirty="0">
                <a:solidFill>
                  <a:schemeClr val="bg1"/>
                </a:solidFill>
                <a:latin typeface="+mj-lt"/>
                <a:ea typeface="+mj-ea"/>
                <a:cs typeface="+mj-cs"/>
              </a:rPr>
              <a:t>IDENTIFY YOUR LEARNING TOPIC</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CA" smtClean="0"/>
              <a:t>YOUR TASK: </a:t>
            </a:r>
          </a:p>
        </p:txBody>
      </p:sp>
      <p:sp>
        <p:nvSpPr>
          <p:cNvPr id="31746" name="Content Placeholder 2"/>
          <p:cNvSpPr>
            <a:spLocks noGrp="1"/>
          </p:cNvSpPr>
          <p:nvPr>
            <p:ph idx="1"/>
          </p:nvPr>
        </p:nvSpPr>
        <p:spPr/>
        <p:txBody>
          <a:bodyPr/>
          <a:lstStyle/>
          <a:p>
            <a:pPr marL="58738" indent="-58738">
              <a:buFontTx/>
              <a:buNone/>
            </a:pPr>
            <a:r>
              <a:rPr lang="en-CA" sz="2800" smtClean="0"/>
              <a:t>Jot down ethics or professionalism topic or a problem that </a:t>
            </a:r>
          </a:p>
          <a:p>
            <a:pPr marL="457200" lvl="1" indent="0"/>
            <a:r>
              <a:rPr lang="en-CA" sz="2800" smtClean="0"/>
              <a:t>  You would like to teach in the future, or </a:t>
            </a:r>
          </a:p>
          <a:p>
            <a:pPr marL="457200" lvl="1" indent="0"/>
            <a:r>
              <a:rPr lang="en-CA" sz="2800" smtClean="0"/>
              <a:t>  You currently teach but would like to teach differently</a:t>
            </a:r>
          </a:p>
          <a:p>
            <a:pPr marL="457200" lvl="1" indent="0"/>
            <a:r>
              <a:rPr lang="en-CA" sz="2800" smtClean="0"/>
              <a:t>  Identify a substantive subject area to teach it in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0" y="2914650"/>
            <a:ext cx="9144000" cy="1809750"/>
          </a:xfrm>
          <a:prstGeom prst="rect">
            <a:avLst/>
          </a:prstGeom>
          <a:noFill/>
        </p:spPr>
        <p:txBody>
          <a:bodyPr/>
          <a:lstStyle/>
          <a:p>
            <a:pPr algn="r" eaLnBrk="0" hangingPunct="0">
              <a:defRPr/>
            </a:pPr>
            <a:r>
              <a:rPr lang="en-US" sz="4000" b="1" kern="0" cap="all" dirty="0">
                <a:solidFill>
                  <a:schemeClr val="bg1"/>
                </a:solidFill>
                <a:latin typeface="Myriad Pro Black" pitchFamily="34" charset="0"/>
                <a:ea typeface="+mj-ea"/>
                <a:cs typeface="+mj-cs"/>
              </a:rPr>
              <a:t/>
            </a:r>
            <a:br>
              <a:rPr lang="en-US" sz="4000" b="1" kern="0" cap="all" dirty="0">
                <a:solidFill>
                  <a:schemeClr val="bg1"/>
                </a:solidFill>
                <a:latin typeface="Myriad Pro Black" pitchFamily="34" charset="0"/>
                <a:ea typeface="+mj-ea"/>
                <a:cs typeface="+mj-cs"/>
              </a:rPr>
            </a:br>
            <a:endParaRPr lang="en-US" sz="3500" b="1" kern="0" cap="all" dirty="0">
              <a:solidFill>
                <a:schemeClr val="bg1"/>
              </a:solidFill>
              <a:latin typeface="Myriad Pro Light" pitchFamily="34" charset="0"/>
              <a:ea typeface="+mj-ea"/>
              <a:cs typeface="+mj-cs"/>
            </a:endParaRPr>
          </a:p>
        </p:txBody>
      </p:sp>
      <p:pic>
        <p:nvPicPr>
          <p:cNvPr id="3277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
        <p:nvSpPr>
          <p:cNvPr id="32771" name="Rectangle 5"/>
          <p:cNvSpPr>
            <a:spLocks noChangeArrowheads="1"/>
          </p:cNvSpPr>
          <p:nvPr/>
        </p:nvSpPr>
        <p:spPr bwMode="auto">
          <a:xfrm>
            <a:off x="0" y="1905000"/>
            <a:ext cx="9144000" cy="1828800"/>
          </a:xfrm>
          <a:prstGeom prst="rect">
            <a:avLst/>
          </a:prstGeom>
          <a:solidFill>
            <a:srgbClr val="7F0000"/>
          </a:solidFill>
          <a:ln w="9525" algn="ctr">
            <a:noFill/>
            <a:round/>
            <a:headEnd/>
            <a:tailEnd/>
          </a:ln>
        </p:spPr>
        <p:txBody>
          <a:bodyPr/>
          <a:lstStyle/>
          <a:p>
            <a:pPr eaLnBrk="0" hangingPunct="0"/>
            <a:r>
              <a:rPr lang="en-CA" sz="3600" b="1">
                <a:solidFill>
                  <a:schemeClr val="bg1"/>
                </a:solidFill>
                <a:latin typeface="Tahoma" pitchFamily="34" charset="0"/>
              </a:rPr>
              <a:t>DISPUTE RESOLUTION AND PROFESSIONALISM PEDAGOGY</a:t>
            </a:r>
          </a:p>
          <a:p>
            <a:pPr eaLnBrk="0" hangingPunct="0"/>
            <a:r>
              <a:rPr lang="en-CA" sz="3600" b="1">
                <a:solidFill>
                  <a:schemeClr val="bg1"/>
                </a:solidFill>
                <a:latin typeface="Tahoma" pitchFamily="34" charset="0"/>
              </a:rPr>
              <a:t>EXAMPLES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CA" smtClean="0"/>
              <a:t>TRANSFER OF LEARNING</a:t>
            </a:r>
          </a:p>
        </p:txBody>
      </p:sp>
      <p:sp>
        <p:nvSpPr>
          <p:cNvPr id="3" name="Content Placeholder 2"/>
          <p:cNvSpPr>
            <a:spLocks noGrp="1"/>
          </p:cNvSpPr>
          <p:nvPr>
            <p:ph idx="1"/>
          </p:nvPr>
        </p:nvSpPr>
        <p:spPr/>
        <p:txBody>
          <a:bodyPr/>
          <a:lstStyle/>
          <a:p>
            <a:pPr marL="0" indent="0" algn="ctr">
              <a:buFontTx/>
              <a:buNone/>
              <a:defRPr/>
            </a:pPr>
            <a:r>
              <a:rPr lang="en-CA" b="1" dirty="0" smtClean="0"/>
              <a:t>Goal: Far transfer</a:t>
            </a:r>
            <a:endParaRPr lang="en-CA" sz="2800" dirty="0" smtClean="0"/>
          </a:p>
          <a:p>
            <a:pPr marL="0" indent="0">
              <a:buFontTx/>
              <a:buNone/>
              <a:defRPr/>
            </a:pPr>
            <a:r>
              <a:rPr lang="en-CA" sz="2800" dirty="0" smtClean="0"/>
              <a:t>Enabling students to exercise higher levels of cognitive skills such as problem identification, problem solving and decision-making in unforeseen real world situations</a:t>
            </a:r>
          </a:p>
          <a:p>
            <a:pPr marL="0" indent="0">
              <a:buFontTx/>
              <a:buNone/>
              <a:defRPr/>
            </a:pPr>
            <a:endParaRPr lang="en-CA" sz="2400" dirty="0" smtClean="0"/>
          </a:p>
          <a:p>
            <a:pPr marL="0" indent="0" algn="ctr">
              <a:buFontTx/>
              <a:buNone/>
              <a:defRPr/>
            </a:pPr>
            <a:r>
              <a:rPr lang="en-CA" b="1" dirty="0" smtClean="0"/>
              <a:t>Mechanism: High Road Transfer</a:t>
            </a:r>
          </a:p>
          <a:p>
            <a:pPr marL="0" indent="0">
              <a:buFontTx/>
              <a:buNone/>
              <a:defRPr/>
            </a:pPr>
            <a:r>
              <a:rPr lang="en-CA" sz="2800" dirty="0" smtClean="0"/>
              <a:t>Conscious application of abstract knowledge learned in one situation to new situations. </a:t>
            </a:r>
          </a:p>
          <a:p>
            <a:pPr marL="0" indent="0">
              <a:buFontTx/>
              <a:buNone/>
              <a:defRPr/>
            </a:pPr>
            <a:endParaRPr lang="en-CA" sz="2800" dirty="0" smtClean="0"/>
          </a:p>
          <a:p>
            <a:pPr>
              <a:buFontTx/>
              <a:buNone/>
              <a:defRPr/>
            </a:pPr>
            <a:endParaRPr lang="en-CA" sz="2400" dirty="0" smtClean="0"/>
          </a:p>
          <a:p>
            <a:pPr>
              <a:buFontTx/>
              <a:buNone/>
              <a:defRPr/>
            </a:pPr>
            <a:endParaRPr lang="en-CA"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CA" smtClean="0"/>
              <a:t>HIGH ROAD TRANSFER</a:t>
            </a:r>
          </a:p>
        </p:txBody>
      </p:sp>
      <p:sp>
        <p:nvSpPr>
          <p:cNvPr id="35842" name="Content Placeholder 2"/>
          <p:cNvSpPr>
            <a:spLocks noGrp="1"/>
          </p:cNvSpPr>
          <p:nvPr>
            <p:ph idx="1"/>
          </p:nvPr>
        </p:nvSpPr>
        <p:spPr/>
        <p:txBody>
          <a:bodyPr/>
          <a:lstStyle/>
          <a:p>
            <a:pPr>
              <a:buFontTx/>
              <a:buNone/>
            </a:pPr>
            <a:r>
              <a:rPr lang="en-CA" sz="2400" smtClean="0"/>
              <a:t>Learning activities that encourage:</a:t>
            </a:r>
          </a:p>
          <a:p>
            <a:r>
              <a:rPr lang="en-CA" sz="2400" smtClean="0"/>
              <a:t>Explicit abstraction of critical attributes or underlying principles </a:t>
            </a:r>
          </a:p>
          <a:p>
            <a:r>
              <a:rPr lang="en-CA" sz="2400" smtClean="0"/>
              <a:t>Deliberate search for possible connections including comparisons with prior knowledge and experiences</a:t>
            </a:r>
          </a:p>
          <a:p>
            <a:r>
              <a:rPr lang="en-CA" sz="2400" smtClean="0"/>
              <a:t>Mindfulness or alertness</a:t>
            </a:r>
          </a:p>
          <a:p>
            <a:r>
              <a:rPr lang="en-CA" sz="2400" smtClean="0"/>
              <a:t>Metacognition: ability to</a:t>
            </a:r>
          </a:p>
          <a:p>
            <a:pPr lvl="1"/>
            <a:r>
              <a:rPr lang="en-CA" sz="2400" smtClean="0"/>
              <a:t>reflect on one’s own thinking processes </a:t>
            </a:r>
          </a:p>
          <a:p>
            <a:pPr lvl="1"/>
            <a:r>
              <a:rPr lang="en-CA" sz="2400" smtClean="0"/>
              <a:t>self-monitor and </a:t>
            </a:r>
          </a:p>
          <a:p>
            <a:pPr lvl="1"/>
            <a:r>
              <a:rPr lang="en-CA" sz="2400" smtClean="0"/>
              <a:t>target improvement.  </a:t>
            </a:r>
            <a:endParaRPr lang="en-US" sz="2400" smtClean="0"/>
          </a:p>
          <a:p>
            <a:endParaRPr lang="en-CA" sz="2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CA" dirty="0" smtClean="0"/>
              <a:t>HIGH ROAD TRANSFER</a:t>
            </a:r>
          </a:p>
        </p:txBody>
      </p:sp>
      <p:sp>
        <p:nvSpPr>
          <p:cNvPr id="36866" name="Content Placeholder 2"/>
          <p:cNvSpPr>
            <a:spLocks noGrp="1"/>
          </p:cNvSpPr>
          <p:nvPr>
            <p:ph idx="1"/>
          </p:nvPr>
        </p:nvSpPr>
        <p:spPr/>
        <p:txBody>
          <a:bodyPr/>
          <a:lstStyle/>
          <a:p>
            <a:r>
              <a:rPr lang="en-CA" sz="2400" dirty="0" smtClean="0"/>
              <a:t>Solid knowledge base</a:t>
            </a:r>
          </a:p>
          <a:p>
            <a:pPr lvl="1"/>
            <a:r>
              <a:rPr lang="en-CA" sz="2400" dirty="0" smtClean="0"/>
              <a:t> Taught for understanding rather than rote recall</a:t>
            </a:r>
          </a:p>
          <a:p>
            <a:r>
              <a:rPr lang="en-CA" sz="2400" dirty="0" smtClean="0"/>
              <a:t>Sufficient time on the task</a:t>
            </a:r>
          </a:p>
          <a:p>
            <a:pPr lvl="1"/>
            <a:r>
              <a:rPr lang="en-CA" sz="2400" dirty="0" smtClean="0"/>
              <a:t>Learners need time to reorganize the material covered</a:t>
            </a:r>
          </a:p>
          <a:p>
            <a:r>
              <a:rPr lang="en-CA" sz="2400" dirty="0" smtClean="0"/>
              <a:t>Identify patterns and make connections</a:t>
            </a:r>
          </a:p>
          <a:p>
            <a:r>
              <a:rPr lang="en-CA" sz="2400" dirty="0" smtClean="0"/>
              <a:t>Avoiding cognitive overload</a:t>
            </a:r>
          </a:p>
          <a:p>
            <a:r>
              <a:rPr lang="en-CA" sz="2400" dirty="0" smtClean="0"/>
              <a:t>Diverse practice</a:t>
            </a:r>
          </a:p>
          <a:p>
            <a:pPr lvl="1"/>
            <a:r>
              <a:rPr lang="en-CA" sz="2400" dirty="0" smtClean="0"/>
              <a:t>Learning that is too context bound blocks flexibility</a:t>
            </a:r>
          </a:p>
          <a:p>
            <a:endParaRPr lang="en-CA"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r>
              <a:rPr lang="en-US" sz="2800" smtClean="0"/>
              <a:t>COURSE INSTRUCTIONAL METHOD</a:t>
            </a:r>
          </a:p>
        </p:txBody>
      </p:sp>
      <p:sp>
        <p:nvSpPr>
          <p:cNvPr id="37890" name="Rectangle 3"/>
          <p:cNvSpPr>
            <a:spLocks noGrp="1" noChangeArrowheads="1"/>
          </p:cNvSpPr>
          <p:nvPr>
            <p:ph type="body" idx="1"/>
          </p:nvPr>
        </p:nvSpPr>
        <p:spPr/>
        <p:txBody>
          <a:bodyPr/>
          <a:lstStyle/>
          <a:p>
            <a:pPr>
              <a:lnSpc>
                <a:spcPct val="80000"/>
              </a:lnSpc>
            </a:pPr>
            <a:r>
              <a:rPr lang="en-US" sz="2400" b="1" smtClean="0">
                <a:solidFill>
                  <a:srgbClr val="990000"/>
                </a:solidFill>
              </a:rPr>
              <a:t>Active and experiential learning</a:t>
            </a:r>
            <a:r>
              <a:rPr lang="en-US" sz="1800" b="1" smtClean="0">
                <a:solidFill>
                  <a:srgbClr val="990000"/>
                </a:solidFill>
              </a:rPr>
              <a:t> </a:t>
            </a:r>
          </a:p>
          <a:p>
            <a:pPr lvl="1">
              <a:lnSpc>
                <a:spcPct val="80000"/>
              </a:lnSpc>
            </a:pPr>
            <a:r>
              <a:rPr lang="en-US" sz="2000" smtClean="0"/>
              <a:t>Simulations</a:t>
            </a:r>
          </a:p>
          <a:p>
            <a:pPr lvl="1">
              <a:lnSpc>
                <a:spcPct val="80000"/>
              </a:lnSpc>
            </a:pPr>
            <a:r>
              <a:rPr lang="en-US" sz="2000" smtClean="0"/>
              <a:t>Small group activities</a:t>
            </a:r>
          </a:p>
          <a:p>
            <a:pPr lvl="1">
              <a:lnSpc>
                <a:spcPct val="80000"/>
              </a:lnSpc>
            </a:pPr>
            <a:r>
              <a:rPr lang="en-US" sz="2000" smtClean="0"/>
              <a:t>Demonstrations</a:t>
            </a:r>
          </a:p>
          <a:p>
            <a:pPr lvl="1">
              <a:lnSpc>
                <a:spcPct val="80000"/>
              </a:lnSpc>
            </a:pPr>
            <a:r>
              <a:rPr lang="en-US" sz="2000" smtClean="0"/>
              <a:t>Reflection Questions</a:t>
            </a:r>
          </a:p>
          <a:p>
            <a:pPr lvl="1">
              <a:lnSpc>
                <a:spcPct val="80000"/>
              </a:lnSpc>
            </a:pPr>
            <a:r>
              <a:rPr lang="en-US" sz="2000" smtClean="0"/>
              <a:t>Practice, Reflect, Improve</a:t>
            </a:r>
            <a:endParaRPr lang="en-CA" sz="2000" smtClean="0"/>
          </a:p>
          <a:p>
            <a:pPr>
              <a:lnSpc>
                <a:spcPct val="80000"/>
              </a:lnSpc>
              <a:buFontTx/>
              <a:buNone/>
            </a:pPr>
            <a:endParaRPr lang="en-US" sz="1400" b="1" smtClean="0">
              <a:solidFill>
                <a:srgbClr val="990000"/>
              </a:solidFill>
            </a:endParaRPr>
          </a:p>
          <a:p>
            <a:pPr>
              <a:lnSpc>
                <a:spcPct val="80000"/>
              </a:lnSpc>
            </a:pPr>
            <a:r>
              <a:rPr lang="en-US" sz="2400" b="1" smtClean="0">
                <a:solidFill>
                  <a:srgbClr val="990000"/>
                </a:solidFill>
              </a:rPr>
              <a:t>Blended with Web-based on line instruction </a:t>
            </a:r>
          </a:p>
          <a:p>
            <a:pPr lvl="1">
              <a:lnSpc>
                <a:spcPct val="80000"/>
              </a:lnSpc>
            </a:pPr>
            <a:r>
              <a:rPr lang="en-US" sz="2000" smtClean="0"/>
              <a:t>Content and activities</a:t>
            </a:r>
          </a:p>
          <a:p>
            <a:pPr lvl="1">
              <a:lnSpc>
                <a:spcPct val="80000"/>
              </a:lnSpc>
            </a:pPr>
            <a:r>
              <a:rPr lang="en-US" sz="2000" smtClean="0"/>
              <a:t>Practice venue</a:t>
            </a:r>
          </a:p>
          <a:p>
            <a:pPr lvl="1">
              <a:lnSpc>
                <a:spcPct val="80000"/>
              </a:lnSpc>
              <a:buFontTx/>
              <a:buNone/>
            </a:pPr>
            <a:endParaRPr lang="en-US" sz="1800" smtClean="0"/>
          </a:p>
          <a:p>
            <a:pPr>
              <a:lnSpc>
                <a:spcPct val="80000"/>
              </a:lnSpc>
            </a:pPr>
            <a:r>
              <a:rPr lang="en-US" sz="2400" b="1" smtClean="0">
                <a:solidFill>
                  <a:srgbClr val="990000"/>
                </a:solidFill>
              </a:rPr>
              <a:t>Coaches</a:t>
            </a:r>
            <a:r>
              <a:rPr lang="en-US" sz="2400" smtClean="0"/>
              <a:t> </a:t>
            </a:r>
          </a:p>
          <a:p>
            <a:pPr lvl="1">
              <a:lnSpc>
                <a:spcPct val="80000"/>
              </a:lnSpc>
            </a:pPr>
            <a:r>
              <a:rPr lang="en-US" sz="2000" smtClean="0"/>
              <a:t>Local practitioners</a:t>
            </a:r>
          </a:p>
          <a:p>
            <a:pPr lvl="1">
              <a:lnSpc>
                <a:spcPct val="80000"/>
              </a:lnSpc>
            </a:pPr>
            <a:r>
              <a:rPr lang="en-US" sz="2000" smtClean="0"/>
              <a:t>Upper year Practicum students </a:t>
            </a:r>
          </a:p>
          <a:p>
            <a:pPr lvl="1">
              <a:lnSpc>
                <a:spcPct val="80000"/>
              </a:lnSpc>
            </a:pPr>
            <a:endParaRPr lang="en-US" sz="20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CA" smtClean="0"/>
              <a:t>BLENDED LEARNING</a:t>
            </a:r>
          </a:p>
        </p:txBody>
      </p:sp>
      <p:sp>
        <p:nvSpPr>
          <p:cNvPr id="39938" name="Content Placeholder 2"/>
          <p:cNvSpPr>
            <a:spLocks noGrp="1"/>
          </p:cNvSpPr>
          <p:nvPr>
            <p:ph idx="1"/>
          </p:nvPr>
        </p:nvSpPr>
        <p:spPr/>
        <p:txBody>
          <a:bodyPr/>
          <a:lstStyle/>
          <a:p>
            <a:r>
              <a:rPr lang="en-US" sz="2400" smtClean="0"/>
              <a:t>Active learning is the best use of limited classroom time</a:t>
            </a:r>
          </a:p>
          <a:p>
            <a:r>
              <a:rPr lang="en-US" sz="2400" smtClean="0"/>
              <a:t>Theory and course content can be taught through web-based practice cycles</a:t>
            </a:r>
          </a:p>
          <a:p>
            <a:r>
              <a:rPr lang="en-US" sz="2400" smtClean="0"/>
              <a:t>Skills introduced in the classroom can be reinforced through web-based practice activities </a:t>
            </a:r>
            <a:r>
              <a:rPr lang="en-US" sz="2400" smtClean="0">
                <a:cs typeface="Times New Roman" pitchFamily="18" charset="0"/>
              </a:rPr>
              <a:t>that take advantage of interactive multimedia</a:t>
            </a:r>
          </a:p>
          <a:p>
            <a:r>
              <a:rPr lang="en-US" sz="2400" smtClean="0">
                <a:cs typeface="Times New Roman" pitchFamily="18" charset="0"/>
              </a:rPr>
              <a:t>Allows learners time for reflection</a:t>
            </a:r>
          </a:p>
          <a:p>
            <a:r>
              <a:rPr lang="en-US" sz="2400" smtClean="0"/>
              <a:t>Time jealous law students prefer autonomy and flexibility</a:t>
            </a:r>
          </a:p>
          <a:p>
            <a:endParaRPr lang="en-CA"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1" name="Group 13"/>
          <p:cNvGrpSpPr>
            <a:grpSpLocks noChangeAspect="1"/>
          </p:cNvGrpSpPr>
          <p:nvPr/>
        </p:nvGrpSpPr>
        <p:grpSpPr bwMode="auto">
          <a:xfrm>
            <a:off x="0" y="0"/>
            <a:ext cx="9144000" cy="6858000"/>
            <a:chOff x="0" y="0"/>
            <a:chExt cx="9144001" cy="6858001"/>
          </a:xfrm>
        </p:grpSpPr>
        <p:pic>
          <p:nvPicPr>
            <p:cNvPr id="40962" name="Picture 6" descr="F:\ADR photos\_MG_7950.jpg"/>
            <p:cNvPicPr>
              <a:picLocks noChangeAspect="1" noChangeArrowheads="1"/>
            </p:cNvPicPr>
            <p:nvPr/>
          </p:nvPicPr>
          <p:blipFill>
            <a:blip r:embed="rId3" cstate="print"/>
            <a:srcRect/>
            <a:stretch>
              <a:fillRect/>
            </a:stretch>
          </p:blipFill>
          <p:spPr bwMode="auto">
            <a:xfrm>
              <a:off x="5303839" y="873125"/>
              <a:ext cx="3840162" cy="2565400"/>
            </a:xfrm>
            <a:prstGeom prst="rect">
              <a:avLst/>
            </a:prstGeom>
            <a:noFill/>
            <a:ln w="15875" cap="rnd">
              <a:solidFill>
                <a:srgbClr val="990000"/>
              </a:solidFill>
              <a:miter lim="800000"/>
              <a:headEnd/>
              <a:tailEnd/>
            </a:ln>
          </p:spPr>
        </p:pic>
        <p:pic>
          <p:nvPicPr>
            <p:cNvPr id="40963" name="Picture 5" descr="F:\ADR photos\_MG_7763.jpg"/>
            <p:cNvPicPr>
              <a:picLocks noChangeAspect="1" noChangeArrowheads="1"/>
            </p:cNvPicPr>
            <p:nvPr/>
          </p:nvPicPr>
          <p:blipFill>
            <a:blip r:embed="rId4" cstate="print"/>
            <a:srcRect/>
            <a:stretch>
              <a:fillRect/>
            </a:stretch>
          </p:blipFill>
          <p:spPr bwMode="auto">
            <a:xfrm>
              <a:off x="3565525" y="5046664"/>
              <a:ext cx="3749675" cy="1811337"/>
            </a:xfrm>
            <a:prstGeom prst="rect">
              <a:avLst/>
            </a:prstGeom>
            <a:noFill/>
            <a:ln w="15875" cap="rnd">
              <a:solidFill>
                <a:srgbClr val="990000"/>
              </a:solidFill>
              <a:miter lim="800000"/>
              <a:headEnd/>
              <a:tailEnd/>
            </a:ln>
          </p:spPr>
        </p:pic>
        <p:pic>
          <p:nvPicPr>
            <p:cNvPr id="40964" name="Picture 2" descr="F:\ADR photos\_MG_7997.jpg"/>
            <p:cNvPicPr>
              <a:picLocks noChangeAspect="1" noChangeArrowheads="1"/>
            </p:cNvPicPr>
            <p:nvPr/>
          </p:nvPicPr>
          <p:blipFill>
            <a:blip r:embed="rId5" cstate="print"/>
            <a:srcRect/>
            <a:stretch>
              <a:fillRect/>
            </a:stretch>
          </p:blipFill>
          <p:spPr bwMode="auto">
            <a:xfrm>
              <a:off x="7132639" y="2743200"/>
              <a:ext cx="2011362" cy="3016250"/>
            </a:xfrm>
            <a:prstGeom prst="rect">
              <a:avLst/>
            </a:prstGeom>
            <a:noFill/>
            <a:ln w="15875" cap="rnd">
              <a:solidFill>
                <a:srgbClr val="990000"/>
              </a:solidFill>
              <a:miter lim="800000"/>
              <a:headEnd/>
              <a:tailEnd/>
            </a:ln>
          </p:spPr>
        </p:pic>
        <p:pic>
          <p:nvPicPr>
            <p:cNvPr id="40965" name="Picture 2" descr="F:\ADR photos\_MG_7922.jpg"/>
            <p:cNvPicPr>
              <a:picLocks noChangeAspect="1" noChangeArrowheads="1"/>
            </p:cNvPicPr>
            <p:nvPr/>
          </p:nvPicPr>
          <p:blipFill>
            <a:blip r:embed="rId6" cstate="print"/>
            <a:srcRect/>
            <a:stretch>
              <a:fillRect/>
            </a:stretch>
          </p:blipFill>
          <p:spPr bwMode="auto">
            <a:xfrm>
              <a:off x="6858001" y="5638801"/>
              <a:ext cx="2286000" cy="1219200"/>
            </a:xfrm>
            <a:prstGeom prst="rect">
              <a:avLst/>
            </a:prstGeom>
            <a:noFill/>
            <a:ln w="15875" cap="rnd">
              <a:solidFill>
                <a:srgbClr val="990000"/>
              </a:solidFill>
              <a:miter lim="800000"/>
              <a:headEnd/>
              <a:tailEnd/>
            </a:ln>
          </p:spPr>
        </p:pic>
        <p:pic>
          <p:nvPicPr>
            <p:cNvPr id="40966" name="Picture 8" descr="F:\ADR photos\_MG_7954.jpg"/>
            <p:cNvPicPr>
              <a:picLocks noChangeAspect="1" noChangeArrowheads="1"/>
            </p:cNvPicPr>
            <p:nvPr/>
          </p:nvPicPr>
          <p:blipFill>
            <a:blip r:embed="rId7" cstate="print"/>
            <a:srcRect/>
            <a:stretch>
              <a:fillRect/>
            </a:stretch>
          </p:blipFill>
          <p:spPr bwMode="auto">
            <a:xfrm>
              <a:off x="0" y="5064126"/>
              <a:ext cx="3657600" cy="1793875"/>
            </a:xfrm>
            <a:prstGeom prst="rect">
              <a:avLst/>
            </a:prstGeom>
            <a:noFill/>
            <a:ln w="15875" cap="rnd">
              <a:solidFill>
                <a:srgbClr val="990000"/>
              </a:solidFill>
              <a:miter lim="800000"/>
              <a:headEnd/>
              <a:tailEnd/>
            </a:ln>
          </p:spPr>
        </p:pic>
        <p:sp>
          <p:nvSpPr>
            <p:cNvPr id="40967" name="Rectangle 2"/>
            <p:cNvSpPr txBox="1">
              <a:spLocks noChangeArrowheads="1"/>
            </p:cNvSpPr>
            <p:nvPr/>
          </p:nvSpPr>
          <p:spPr bwMode="auto">
            <a:xfrm>
              <a:off x="838200" y="0"/>
              <a:ext cx="7772401" cy="762000"/>
            </a:xfrm>
            <a:prstGeom prst="rect">
              <a:avLst/>
            </a:prstGeom>
            <a:noFill/>
            <a:ln w="9525">
              <a:noFill/>
              <a:miter lim="800000"/>
              <a:headEnd/>
              <a:tailEnd/>
            </a:ln>
          </p:spPr>
          <p:txBody>
            <a:bodyPr anchor="ctr"/>
            <a:lstStyle/>
            <a:p>
              <a:pPr algn="ctr" eaLnBrk="0" hangingPunct="0"/>
              <a:r>
                <a:rPr lang="en-US" sz="2800" b="1">
                  <a:solidFill>
                    <a:srgbClr val="990000"/>
                  </a:solidFill>
                  <a:latin typeface="Tahoma" pitchFamily="34" charset="0"/>
                </a:rPr>
                <a:t>A SNAPSHOT OF STUDENT ENGAGEMENT </a:t>
              </a:r>
            </a:p>
          </p:txBody>
        </p:sp>
        <p:pic>
          <p:nvPicPr>
            <p:cNvPr id="40968" name="Picture 3" descr="F:\ADR photos\_MG_7962.jpg"/>
            <p:cNvPicPr>
              <a:picLocks noChangeAspect="1" noChangeArrowheads="1"/>
            </p:cNvPicPr>
            <p:nvPr/>
          </p:nvPicPr>
          <p:blipFill>
            <a:blip r:embed="rId8" cstate="print"/>
            <a:srcRect/>
            <a:stretch>
              <a:fillRect/>
            </a:stretch>
          </p:blipFill>
          <p:spPr bwMode="auto">
            <a:xfrm>
              <a:off x="1828800" y="873125"/>
              <a:ext cx="3565525" cy="2217738"/>
            </a:xfrm>
            <a:prstGeom prst="rect">
              <a:avLst/>
            </a:prstGeom>
            <a:noFill/>
            <a:ln w="15875" cap="rnd">
              <a:solidFill>
                <a:srgbClr val="990000"/>
              </a:solidFill>
              <a:miter lim="800000"/>
              <a:headEnd/>
              <a:tailEnd/>
            </a:ln>
          </p:spPr>
        </p:pic>
        <p:pic>
          <p:nvPicPr>
            <p:cNvPr id="40969" name="Picture 5" descr="F:\ADR photos\_MG_7940.jpg"/>
            <p:cNvPicPr>
              <a:picLocks noChangeAspect="1" noChangeArrowheads="1"/>
            </p:cNvPicPr>
            <p:nvPr/>
          </p:nvPicPr>
          <p:blipFill>
            <a:blip r:embed="rId9" cstate="print"/>
            <a:srcRect/>
            <a:stretch>
              <a:fillRect/>
            </a:stretch>
          </p:blipFill>
          <p:spPr bwMode="auto">
            <a:xfrm>
              <a:off x="1600200" y="3048000"/>
              <a:ext cx="2133600" cy="2057400"/>
            </a:xfrm>
            <a:prstGeom prst="rect">
              <a:avLst/>
            </a:prstGeom>
            <a:noFill/>
            <a:ln w="15875" cap="rnd">
              <a:solidFill>
                <a:srgbClr val="990000"/>
              </a:solidFill>
              <a:miter lim="800000"/>
              <a:headEnd/>
              <a:tailEnd/>
            </a:ln>
          </p:spPr>
        </p:pic>
        <p:pic>
          <p:nvPicPr>
            <p:cNvPr id="40970" name="Picture 10" descr="F:\ADR photos\_MG_7995.jpg"/>
            <p:cNvPicPr>
              <a:picLocks noChangeAspect="1" noChangeArrowheads="1"/>
            </p:cNvPicPr>
            <p:nvPr/>
          </p:nvPicPr>
          <p:blipFill>
            <a:blip r:embed="rId10" cstate="print"/>
            <a:srcRect/>
            <a:stretch>
              <a:fillRect/>
            </a:stretch>
          </p:blipFill>
          <p:spPr bwMode="auto">
            <a:xfrm>
              <a:off x="0" y="873125"/>
              <a:ext cx="1889125" cy="2833688"/>
            </a:xfrm>
            <a:prstGeom prst="rect">
              <a:avLst/>
            </a:prstGeom>
            <a:noFill/>
            <a:ln w="15875" cap="rnd">
              <a:solidFill>
                <a:srgbClr val="990000"/>
              </a:solidFill>
              <a:miter lim="800000"/>
              <a:headEnd/>
              <a:tailEnd/>
            </a:ln>
          </p:spPr>
        </p:pic>
        <p:pic>
          <p:nvPicPr>
            <p:cNvPr id="40971" name="Picture 4" descr="F:\ADR photos\_MG_7914.jpg"/>
            <p:cNvPicPr>
              <a:picLocks noChangeAspect="1" noChangeArrowheads="1"/>
            </p:cNvPicPr>
            <p:nvPr/>
          </p:nvPicPr>
          <p:blipFill>
            <a:blip r:embed="rId11" cstate="print"/>
            <a:srcRect/>
            <a:stretch>
              <a:fillRect/>
            </a:stretch>
          </p:blipFill>
          <p:spPr bwMode="auto">
            <a:xfrm>
              <a:off x="0" y="3616326"/>
              <a:ext cx="2209800" cy="1676400"/>
            </a:xfrm>
            <a:prstGeom prst="rect">
              <a:avLst/>
            </a:prstGeom>
            <a:noFill/>
            <a:ln w="15875" cap="rnd">
              <a:solidFill>
                <a:srgbClr val="990000"/>
              </a:solidFill>
              <a:miter lim="800000"/>
              <a:headEnd/>
              <a:tailEnd/>
            </a:ln>
          </p:spPr>
        </p:pic>
        <p:pic>
          <p:nvPicPr>
            <p:cNvPr id="40972" name="Picture 11" descr="F:\ADR photos\_MG_8005.jpg"/>
            <p:cNvPicPr>
              <a:picLocks noChangeAspect="1" noChangeArrowheads="1"/>
            </p:cNvPicPr>
            <p:nvPr/>
          </p:nvPicPr>
          <p:blipFill>
            <a:blip r:embed="rId12" cstate="print"/>
            <a:srcRect/>
            <a:stretch>
              <a:fillRect/>
            </a:stretch>
          </p:blipFill>
          <p:spPr bwMode="auto">
            <a:xfrm>
              <a:off x="3459163" y="2894013"/>
              <a:ext cx="3932237" cy="2211387"/>
            </a:xfrm>
            <a:prstGeom prst="rect">
              <a:avLst/>
            </a:prstGeom>
            <a:noFill/>
            <a:ln w="15875" cap="rnd">
              <a:solidFill>
                <a:srgbClr val="990000"/>
              </a:solidFill>
              <a:miter lim="800000"/>
              <a:headEnd/>
              <a:tailEnd/>
            </a:ln>
          </p:spPr>
        </p:pic>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0" y="2914650"/>
            <a:ext cx="9144000" cy="1809750"/>
          </a:xfrm>
          <a:prstGeom prst="rect">
            <a:avLst/>
          </a:prstGeom>
          <a:noFill/>
        </p:spPr>
        <p:txBody>
          <a:bodyPr/>
          <a:lstStyle/>
          <a:p>
            <a:pPr algn="r" eaLnBrk="0" hangingPunct="0">
              <a:defRPr/>
            </a:pPr>
            <a:r>
              <a:rPr lang="en-US" sz="4000" b="1" kern="0" cap="all" dirty="0">
                <a:solidFill>
                  <a:schemeClr val="bg1"/>
                </a:solidFill>
                <a:latin typeface="Myriad Pro Black" pitchFamily="34" charset="0"/>
                <a:ea typeface="+mj-ea"/>
                <a:cs typeface="+mj-cs"/>
              </a:rPr>
              <a:t/>
            </a:r>
            <a:br>
              <a:rPr lang="en-US" sz="4000" b="1" kern="0" cap="all" dirty="0">
                <a:solidFill>
                  <a:schemeClr val="bg1"/>
                </a:solidFill>
                <a:latin typeface="Myriad Pro Black" pitchFamily="34" charset="0"/>
                <a:ea typeface="+mj-ea"/>
                <a:cs typeface="+mj-cs"/>
              </a:rPr>
            </a:br>
            <a:endParaRPr lang="en-US" sz="3500" b="1" kern="0" cap="all" dirty="0">
              <a:solidFill>
                <a:schemeClr val="bg1"/>
              </a:solidFill>
              <a:latin typeface="Myriad Pro Light" pitchFamily="34" charset="0"/>
              <a:ea typeface="+mj-ea"/>
              <a:cs typeface="+mj-cs"/>
            </a:endParaRPr>
          </a:p>
        </p:txBody>
      </p:sp>
      <p:pic>
        <p:nvPicPr>
          <p:cNvPr id="4301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
        <p:nvSpPr>
          <p:cNvPr id="6" name="Rectangle 5"/>
          <p:cNvSpPr/>
          <p:nvPr/>
        </p:nvSpPr>
        <p:spPr bwMode="auto">
          <a:xfrm>
            <a:off x="0" y="1905000"/>
            <a:ext cx="9144000" cy="1828800"/>
          </a:xfrm>
          <a:prstGeom prst="rect">
            <a:avLst/>
          </a:prstGeom>
          <a:solidFill>
            <a:srgbClr val="7F0000"/>
          </a:solidFill>
          <a:ln w="9525" cap="flat" cmpd="sng" algn="ctr">
            <a:noFill/>
            <a:prstDash val="solid"/>
            <a:round/>
            <a:headEnd type="none" w="med" len="med"/>
            <a:tailEnd type="none" w="med" len="med"/>
          </a:ln>
          <a:effectLst/>
        </p:spPr>
        <p:txBody>
          <a:bodyPr/>
          <a:lstStyle/>
          <a:p>
            <a:pPr eaLnBrk="0" hangingPunct="0">
              <a:defRPr/>
            </a:pPr>
            <a:endParaRPr lang="en-CA" sz="3600" b="1" dirty="0">
              <a:solidFill>
                <a:schemeClr val="bg1"/>
              </a:solidFill>
              <a:latin typeface="+mj-lt"/>
              <a:ea typeface="+mj-ea"/>
              <a:cs typeface="+mj-cs"/>
            </a:endParaRPr>
          </a:p>
          <a:p>
            <a:pPr eaLnBrk="0" hangingPunct="0">
              <a:defRPr/>
            </a:pPr>
            <a:r>
              <a:rPr lang="en-CA" sz="3600" b="1" dirty="0">
                <a:solidFill>
                  <a:schemeClr val="bg1"/>
                </a:solidFill>
                <a:latin typeface="+mj-lt"/>
                <a:ea typeface="+mj-ea"/>
                <a:cs typeface="+mj-cs"/>
              </a:rPr>
              <a:t>COURSE WEBSITE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Title 4"/>
          <p:cNvSpPr>
            <a:spLocks noGrp="1"/>
          </p:cNvSpPr>
          <p:nvPr>
            <p:ph type="title"/>
          </p:nvPr>
        </p:nvSpPr>
        <p:spPr/>
        <p:txBody>
          <a:bodyPr/>
          <a:lstStyle/>
          <a:p>
            <a:r>
              <a:rPr lang="en-US" sz="2800" smtClean="0"/>
              <a:t>COURSE WEBSITE</a:t>
            </a:r>
          </a:p>
        </p:txBody>
      </p:sp>
      <p:sp>
        <p:nvSpPr>
          <p:cNvPr id="45058" name="Content Placeholder 2"/>
          <p:cNvSpPr>
            <a:spLocks noGrp="1"/>
          </p:cNvSpPr>
          <p:nvPr>
            <p:ph idx="1"/>
          </p:nvPr>
        </p:nvSpPr>
        <p:spPr>
          <a:xfrm>
            <a:off x="685800" y="1143000"/>
            <a:ext cx="8001000" cy="4495800"/>
          </a:xfrm>
        </p:spPr>
        <p:txBody>
          <a:bodyPr/>
          <a:lstStyle/>
          <a:p>
            <a:pPr marL="0" indent="0">
              <a:buFontTx/>
              <a:buNone/>
            </a:pPr>
            <a:r>
              <a:rPr lang="en-US" sz="2300" smtClean="0"/>
              <a:t>Online modules have integrative theory and activity sections</a:t>
            </a:r>
          </a:p>
        </p:txBody>
      </p:sp>
      <p:pic>
        <p:nvPicPr>
          <p:cNvPr id="45059" name="Picture 3" descr="ScreenShot034.gif"/>
          <p:cNvPicPr>
            <a:picLocks noChangeAspect="1"/>
          </p:cNvPicPr>
          <p:nvPr/>
        </p:nvPicPr>
        <p:blipFill>
          <a:blip r:embed="rId3" cstate="print"/>
          <a:srcRect/>
          <a:stretch>
            <a:fillRect/>
          </a:stretch>
        </p:blipFill>
        <p:spPr bwMode="auto">
          <a:xfrm>
            <a:off x="152400" y="2397125"/>
            <a:ext cx="8839200" cy="3546475"/>
          </a:xfrm>
          <a:prstGeom prst="rect">
            <a:avLst/>
          </a:prstGeom>
          <a:noFill/>
          <a:ln w="9525">
            <a:solidFill>
              <a:srgbClr val="990000"/>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txBox="1">
            <a:spLocks/>
          </p:cNvSpPr>
          <p:nvPr/>
        </p:nvSpPr>
        <p:spPr>
          <a:xfrm>
            <a:off x="685800" y="228600"/>
            <a:ext cx="7772400" cy="762000"/>
          </a:xfrm>
          <a:prstGeom prst="rect">
            <a:avLst/>
          </a:prstGeom>
        </p:spPr>
        <p:txBody>
          <a:bodyPr/>
          <a:lstStyle/>
          <a:p>
            <a:pPr algn="ctr" eaLnBrk="0" hangingPunct="0">
              <a:defRPr/>
            </a:pPr>
            <a:r>
              <a:rPr lang="en-US" sz="2800" b="1" kern="0" dirty="0">
                <a:solidFill>
                  <a:srgbClr val="990000"/>
                </a:solidFill>
                <a:latin typeface="+mj-lt"/>
                <a:ea typeface="+mj-ea"/>
                <a:cs typeface="+mj-cs"/>
              </a:rPr>
              <a:t>THEORY</a:t>
            </a:r>
          </a:p>
        </p:txBody>
      </p:sp>
      <p:pic>
        <p:nvPicPr>
          <p:cNvPr id="48130" name="Picture 6" descr="ScreenShot034.bmp"/>
          <p:cNvPicPr>
            <a:picLocks noChangeAspect="1"/>
          </p:cNvPicPr>
          <p:nvPr/>
        </p:nvPicPr>
        <p:blipFill>
          <a:blip r:embed="rId3" cstate="print"/>
          <a:srcRect/>
          <a:stretch>
            <a:fillRect/>
          </a:stretch>
        </p:blipFill>
        <p:spPr bwMode="auto">
          <a:xfrm>
            <a:off x="1828800" y="762000"/>
            <a:ext cx="5410200" cy="5715000"/>
          </a:xfrm>
          <a:prstGeom prst="rect">
            <a:avLst/>
          </a:prstGeom>
          <a:noFill/>
          <a:ln w="9525">
            <a:solidFill>
              <a:srgbClr val="990000"/>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txBox="1">
            <a:spLocks/>
          </p:cNvSpPr>
          <p:nvPr/>
        </p:nvSpPr>
        <p:spPr>
          <a:xfrm>
            <a:off x="685800" y="228600"/>
            <a:ext cx="7772400" cy="762000"/>
          </a:xfrm>
          <a:prstGeom prst="rect">
            <a:avLst/>
          </a:prstGeom>
        </p:spPr>
        <p:txBody>
          <a:bodyPr/>
          <a:lstStyle/>
          <a:p>
            <a:pPr algn="ctr" eaLnBrk="0" hangingPunct="0">
              <a:defRPr/>
            </a:pPr>
            <a:r>
              <a:rPr lang="en-US" sz="2800" b="1" kern="0" dirty="0">
                <a:solidFill>
                  <a:srgbClr val="990000"/>
                </a:solidFill>
                <a:latin typeface="+mj-lt"/>
                <a:ea typeface="+mj-ea"/>
                <a:cs typeface="+mj-cs"/>
              </a:rPr>
              <a:t>ACTIVITY</a:t>
            </a:r>
          </a:p>
        </p:txBody>
      </p:sp>
      <p:pic>
        <p:nvPicPr>
          <p:cNvPr id="50178" name="Picture 3" descr="ScreenShot001.jpg"/>
          <p:cNvPicPr>
            <a:picLocks noChangeAspect="1"/>
          </p:cNvPicPr>
          <p:nvPr/>
        </p:nvPicPr>
        <p:blipFill>
          <a:blip r:embed="rId3" cstate="print"/>
          <a:srcRect/>
          <a:stretch>
            <a:fillRect/>
          </a:stretch>
        </p:blipFill>
        <p:spPr bwMode="auto">
          <a:xfrm>
            <a:off x="1371600" y="1219200"/>
            <a:ext cx="6400800" cy="5029200"/>
          </a:xfrm>
          <a:prstGeom prst="rect">
            <a:avLst/>
          </a:prstGeom>
          <a:noFill/>
          <a:ln w="9525">
            <a:solidFill>
              <a:srgbClr val="7F0000"/>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txBox="1">
            <a:spLocks/>
          </p:cNvSpPr>
          <p:nvPr/>
        </p:nvSpPr>
        <p:spPr>
          <a:xfrm>
            <a:off x="685800" y="228600"/>
            <a:ext cx="7772400" cy="762000"/>
          </a:xfrm>
          <a:prstGeom prst="rect">
            <a:avLst/>
          </a:prstGeom>
        </p:spPr>
        <p:txBody>
          <a:bodyPr/>
          <a:lstStyle/>
          <a:p>
            <a:pPr algn="ctr" eaLnBrk="0" hangingPunct="0">
              <a:defRPr/>
            </a:pPr>
            <a:r>
              <a:rPr lang="en-US" sz="2800" b="1" kern="0" dirty="0">
                <a:solidFill>
                  <a:srgbClr val="990000"/>
                </a:solidFill>
                <a:latin typeface="+mj-lt"/>
                <a:ea typeface="+mj-ea"/>
                <a:cs typeface="+mj-cs"/>
              </a:rPr>
              <a:t>ACTIVITY</a:t>
            </a:r>
          </a:p>
        </p:txBody>
      </p:sp>
      <p:pic>
        <p:nvPicPr>
          <p:cNvPr id="52226" name="Picture 6" descr="ScreenShot002.jpg"/>
          <p:cNvPicPr>
            <a:picLocks noChangeAspect="1"/>
          </p:cNvPicPr>
          <p:nvPr/>
        </p:nvPicPr>
        <p:blipFill>
          <a:blip r:embed="rId3" cstate="print"/>
          <a:srcRect/>
          <a:stretch>
            <a:fillRect/>
          </a:stretch>
        </p:blipFill>
        <p:spPr bwMode="auto">
          <a:xfrm>
            <a:off x="1066800" y="914400"/>
            <a:ext cx="6477000" cy="5600700"/>
          </a:xfrm>
          <a:prstGeom prst="rect">
            <a:avLst/>
          </a:prstGeom>
          <a:noFill/>
          <a:ln w="9525">
            <a:solidFill>
              <a:srgbClr val="7F0000"/>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txBox="1">
            <a:spLocks/>
          </p:cNvSpPr>
          <p:nvPr/>
        </p:nvSpPr>
        <p:spPr>
          <a:xfrm>
            <a:off x="685800" y="228600"/>
            <a:ext cx="7772400" cy="762000"/>
          </a:xfrm>
          <a:prstGeom prst="rect">
            <a:avLst/>
          </a:prstGeom>
        </p:spPr>
        <p:txBody>
          <a:bodyPr/>
          <a:lstStyle/>
          <a:p>
            <a:pPr algn="ctr" eaLnBrk="0" hangingPunct="0">
              <a:defRPr/>
            </a:pPr>
            <a:r>
              <a:rPr lang="en-US" sz="2800" b="1" kern="0" dirty="0">
                <a:solidFill>
                  <a:srgbClr val="990000"/>
                </a:solidFill>
                <a:latin typeface="+mj-lt"/>
                <a:ea typeface="+mj-ea"/>
                <a:cs typeface="+mj-cs"/>
              </a:rPr>
              <a:t>REFLECTION</a:t>
            </a:r>
          </a:p>
        </p:txBody>
      </p:sp>
      <p:pic>
        <p:nvPicPr>
          <p:cNvPr id="54274" name="Picture 3" descr="ScreenShot003.jpg"/>
          <p:cNvPicPr>
            <a:picLocks noChangeAspect="1"/>
          </p:cNvPicPr>
          <p:nvPr/>
        </p:nvPicPr>
        <p:blipFill>
          <a:blip r:embed="rId3" cstate="print"/>
          <a:srcRect/>
          <a:stretch>
            <a:fillRect/>
          </a:stretch>
        </p:blipFill>
        <p:spPr bwMode="auto">
          <a:xfrm>
            <a:off x="1828800" y="1143000"/>
            <a:ext cx="5486400" cy="5105400"/>
          </a:xfrm>
          <a:prstGeom prst="rect">
            <a:avLst/>
          </a:prstGeom>
          <a:noFill/>
          <a:ln w="9525">
            <a:solidFill>
              <a:srgbClr val="7F0000"/>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0" y="2914650"/>
            <a:ext cx="9144000" cy="1809750"/>
          </a:xfrm>
          <a:prstGeom prst="rect">
            <a:avLst/>
          </a:prstGeom>
          <a:noFill/>
        </p:spPr>
        <p:txBody>
          <a:bodyPr/>
          <a:lstStyle/>
          <a:p>
            <a:pPr algn="r" eaLnBrk="0" hangingPunct="0">
              <a:defRPr/>
            </a:pPr>
            <a:r>
              <a:rPr lang="en-US" sz="4000" b="1" kern="0" cap="all" dirty="0">
                <a:solidFill>
                  <a:schemeClr val="bg1"/>
                </a:solidFill>
                <a:latin typeface="Myriad Pro Black" pitchFamily="34" charset="0"/>
                <a:ea typeface="+mj-ea"/>
                <a:cs typeface="+mj-cs"/>
              </a:rPr>
              <a:t/>
            </a:r>
            <a:br>
              <a:rPr lang="en-US" sz="4000" b="1" kern="0" cap="all" dirty="0">
                <a:solidFill>
                  <a:schemeClr val="bg1"/>
                </a:solidFill>
                <a:latin typeface="Myriad Pro Black" pitchFamily="34" charset="0"/>
                <a:ea typeface="+mj-ea"/>
                <a:cs typeface="+mj-cs"/>
              </a:rPr>
            </a:br>
            <a:endParaRPr lang="en-US" sz="3500" b="1" kern="0" cap="all" dirty="0">
              <a:solidFill>
                <a:schemeClr val="bg1"/>
              </a:solidFill>
              <a:latin typeface="Myriad Pro Light" pitchFamily="34" charset="0"/>
              <a:ea typeface="+mj-ea"/>
              <a:cs typeface="+mj-cs"/>
            </a:endParaRPr>
          </a:p>
        </p:txBody>
      </p:sp>
      <p:pic>
        <p:nvPicPr>
          <p:cNvPr id="56322"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
        <p:nvSpPr>
          <p:cNvPr id="6" name="Rectangle 5"/>
          <p:cNvSpPr/>
          <p:nvPr/>
        </p:nvSpPr>
        <p:spPr bwMode="auto">
          <a:xfrm>
            <a:off x="0" y="1905000"/>
            <a:ext cx="9144000" cy="1828800"/>
          </a:xfrm>
          <a:prstGeom prst="rect">
            <a:avLst/>
          </a:prstGeom>
          <a:solidFill>
            <a:srgbClr val="7F0000"/>
          </a:solidFill>
          <a:ln w="9525" cap="flat" cmpd="sng" algn="ctr">
            <a:noFill/>
            <a:prstDash val="solid"/>
            <a:round/>
            <a:headEnd type="none" w="med" len="med"/>
            <a:tailEnd type="none" w="med" len="med"/>
          </a:ln>
          <a:effectLst/>
        </p:spPr>
        <p:txBody>
          <a:bodyPr/>
          <a:lstStyle/>
          <a:p>
            <a:pPr eaLnBrk="0" hangingPunct="0">
              <a:defRPr/>
            </a:pPr>
            <a:endParaRPr lang="en-CA" sz="3600" b="1" dirty="0">
              <a:solidFill>
                <a:schemeClr val="bg1"/>
              </a:solidFill>
              <a:latin typeface="+mj-lt"/>
              <a:ea typeface="+mj-ea"/>
              <a:cs typeface="+mj-cs"/>
            </a:endParaRPr>
          </a:p>
          <a:p>
            <a:pPr eaLnBrk="0" hangingPunct="0">
              <a:defRPr/>
            </a:pPr>
            <a:r>
              <a:rPr lang="en-CA" sz="3600" b="1" dirty="0">
                <a:solidFill>
                  <a:schemeClr val="bg1"/>
                </a:solidFill>
                <a:latin typeface="+mj-lt"/>
                <a:ea typeface="+mj-ea"/>
                <a:cs typeface="+mj-cs"/>
              </a:rPr>
              <a:t>ETHICS ACTIVITIES IN OUR COURSE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304800" y="228600"/>
            <a:ext cx="8610600" cy="762000"/>
          </a:xfrm>
        </p:spPr>
        <p:txBody>
          <a:bodyPr/>
          <a:lstStyle/>
          <a:p>
            <a:r>
              <a:rPr lang="en-US" sz="2400" smtClean="0"/>
              <a:t>TERM STARTS WITH ETHICS AND PROFESSIONALISM</a:t>
            </a:r>
          </a:p>
        </p:txBody>
      </p:sp>
      <p:sp>
        <p:nvSpPr>
          <p:cNvPr id="58370" name="Rectangle 3"/>
          <p:cNvSpPr>
            <a:spLocks noGrp="1" noChangeArrowheads="1"/>
          </p:cNvSpPr>
          <p:nvPr>
            <p:ph type="body" idx="1"/>
          </p:nvPr>
        </p:nvSpPr>
        <p:spPr>
          <a:xfrm>
            <a:off x="609600" y="1143000"/>
            <a:ext cx="7848600" cy="4495800"/>
          </a:xfrm>
        </p:spPr>
        <p:txBody>
          <a:bodyPr/>
          <a:lstStyle/>
          <a:p>
            <a:r>
              <a:rPr lang="en-US" sz="2800" smtClean="0"/>
              <a:t>Today you begin your legal career</a:t>
            </a:r>
          </a:p>
          <a:p>
            <a:r>
              <a:rPr lang="en-US" sz="2800" smtClean="0"/>
              <a:t>What ethical principles and conduct do you aspire to?</a:t>
            </a:r>
          </a:p>
          <a:p>
            <a:pPr lvl="1"/>
            <a:r>
              <a:rPr lang="en-US" sz="2400" smtClean="0"/>
              <a:t>Describe your ideal ethical lawyer</a:t>
            </a:r>
          </a:p>
          <a:p>
            <a:pPr lvl="1"/>
            <a:r>
              <a:rPr lang="en-US" sz="2400" smtClean="0"/>
              <a:t>What attributes are clients looking for in a lawyer?</a:t>
            </a:r>
          </a:p>
          <a:p>
            <a:pPr lvl="1"/>
            <a:r>
              <a:rPr lang="en-US" sz="2400" smtClean="0"/>
              <a:t>What conduct can lawyers expect from each other?</a:t>
            </a:r>
          </a:p>
          <a:p>
            <a:pPr lvl="1"/>
            <a:r>
              <a:rPr lang="en-US" sz="2400" smtClean="0"/>
              <a:t>What obligations should lawyers have towards the justice system?</a:t>
            </a:r>
          </a:p>
          <a:p>
            <a:pPr lvl="1"/>
            <a:r>
              <a:rPr lang="en-US" sz="2400" smtClean="0"/>
              <a:t>What obligations should lawyers have Towards society at large?</a:t>
            </a:r>
          </a:p>
          <a:p>
            <a:pPr>
              <a:buFontTx/>
              <a:buNone/>
            </a:pPr>
            <a:r>
              <a:rPr lang="en-US" sz="2400" smtClean="0"/>
              <a:t> </a:t>
            </a:r>
          </a:p>
          <a:p>
            <a:pPr>
              <a:buFontTx/>
              <a:buNone/>
            </a:pPr>
            <a:endParaRPr lang="en-CA" sz="2400" smtClean="0"/>
          </a:p>
          <a:p>
            <a:endParaRPr lang="en-US" sz="2400" smtClean="0"/>
          </a:p>
          <a:p>
            <a:endParaRPr lang="en-US" sz="24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Content Placeholder 2"/>
          <p:cNvSpPr>
            <a:spLocks noGrp="1"/>
          </p:cNvSpPr>
          <p:nvPr>
            <p:ph idx="1"/>
          </p:nvPr>
        </p:nvSpPr>
        <p:spPr>
          <a:xfrm>
            <a:off x="533400" y="609600"/>
            <a:ext cx="8077200" cy="5334000"/>
          </a:xfrm>
          <a:solidFill>
            <a:srgbClr val="FFFFFF"/>
          </a:solidFill>
        </p:spPr>
        <p:txBody>
          <a:bodyPr/>
          <a:lstStyle/>
          <a:p>
            <a:pPr marL="0" indent="0">
              <a:buFontTx/>
              <a:buNone/>
            </a:pPr>
            <a:endParaRPr lang="en-US" sz="2800" smtClean="0"/>
          </a:p>
          <a:p>
            <a:pPr marL="0" indent="0">
              <a:buFontTx/>
              <a:buNone/>
            </a:pPr>
            <a:r>
              <a:rPr lang="en-US" sz="2400" smtClean="0"/>
              <a:t>You are negotiating the sale of a client’s business. Six months ago, you gave the purchaser accurate business financial statements. Recently the market has weakened. Your client gives you new information that certain sales fell through and an important client is bankrupt. </a:t>
            </a:r>
          </a:p>
          <a:p>
            <a:pPr marL="0" indent="0">
              <a:buFontTx/>
              <a:buNone/>
            </a:pPr>
            <a:r>
              <a:rPr lang="en-US" sz="2400" smtClean="0"/>
              <a:t>Revealing this will certainly affect the price. The purchaser, represented by a young lawyer, has not yet requested updated information. The draft contract does not have a due diligence clause, so the onus is currently on the purchaser to fully investigate all the purchase details. </a:t>
            </a:r>
          </a:p>
        </p:txBody>
      </p:sp>
      <p:sp>
        <p:nvSpPr>
          <p:cNvPr id="60418" name="Title 1"/>
          <p:cNvSpPr>
            <a:spLocks noGrp="1"/>
          </p:cNvSpPr>
          <p:nvPr>
            <p:ph type="title"/>
          </p:nvPr>
        </p:nvSpPr>
        <p:spPr>
          <a:xfrm>
            <a:off x="381000" y="0"/>
            <a:ext cx="8458200" cy="762000"/>
          </a:xfrm>
        </p:spPr>
        <p:txBody>
          <a:bodyPr/>
          <a:lstStyle/>
          <a:p>
            <a:r>
              <a:rPr lang="en-US" sz="2400" smtClean="0"/>
              <a:t>GRAPPLING WITH ETHICS IN THE VERY FIRST CLASS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CA" smtClean="0"/>
              <a:t>WRITTEN  ASSIGNMENT</a:t>
            </a:r>
            <a:br>
              <a:rPr lang="en-CA" smtClean="0"/>
            </a:br>
            <a:r>
              <a:rPr lang="en-CA" sz="2400" smtClean="0"/>
              <a:t>GRADED Pass Fail (B IS A PASS)</a:t>
            </a:r>
            <a:endParaRPr lang="en-CA" smtClean="0"/>
          </a:p>
        </p:txBody>
      </p:sp>
      <p:sp>
        <p:nvSpPr>
          <p:cNvPr id="56322" name="Content Placeholder 2"/>
          <p:cNvSpPr>
            <a:spLocks noGrp="1"/>
          </p:cNvSpPr>
          <p:nvPr>
            <p:ph idx="1"/>
          </p:nvPr>
        </p:nvSpPr>
        <p:spPr/>
        <p:txBody>
          <a:bodyPr/>
          <a:lstStyle/>
          <a:p>
            <a:pPr>
              <a:buFontTx/>
              <a:buNone/>
              <a:defRPr/>
            </a:pPr>
            <a:r>
              <a:rPr lang="en-CA" sz="2400" b="1" dirty="0" smtClean="0"/>
              <a:t>Complete the Online Ethics Module</a:t>
            </a:r>
          </a:p>
          <a:p>
            <a:pPr>
              <a:buFontTx/>
              <a:buNone/>
              <a:defRPr/>
            </a:pPr>
            <a:r>
              <a:rPr lang="en-US" sz="2400" b="1" dirty="0" smtClean="0"/>
              <a:t>Practice Scenarios: For each scenario </a:t>
            </a:r>
            <a:r>
              <a:rPr lang="en-US" sz="2400" dirty="0" smtClean="0"/>
              <a:t> </a:t>
            </a:r>
            <a:endParaRPr lang="en-CA" sz="2400" dirty="0" smtClean="0"/>
          </a:p>
          <a:p>
            <a:pPr marL="457200" indent="-457200">
              <a:buFont typeface="+mj-lt"/>
              <a:buAutoNum type="arabicPeriod"/>
              <a:defRPr/>
            </a:pPr>
            <a:r>
              <a:rPr lang="en-US" sz="2400" dirty="0" smtClean="0"/>
              <a:t>Identify the ethical issues raised.  Identify some Rules of Professional Conduct that you think might apply.</a:t>
            </a:r>
            <a:endParaRPr lang="en-CA" sz="2400" dirty="0" smtClean="0"/>
          </a:p>
          <a:p>
            <a:pPr marL="457200" indent="-457200">
              <a:buFont typeface="+mj-lt"/>
              <a:buAutoNum type="arabicPeriod"/>
              <a:defRPr/>
            </a:pPr>
            <a:r>
              <a:rPr lang="en-US" sz="2400" dirty="0" smtClean="0"/>
              <a:t>Write down what you would do in response to each situation. </a:t>
            </a:r>
            <a:endParaRPr lang="en-CA" sz="2400" dirty="0" smtClean="0"/>
          </a:p>
          <a:p>
            <a:pPr marL="457200" indent="-457200">
              <a:buFont typeface="+mj-lt"/>
              <a:buAutoNum type="arabicPeriod"/>
              <a:defRPr/>
            </a:pPr>
            <a:r>
              <a:rPr lang="en-US" sz="2400" dirty="0" smtClean="0"/>
              <a:t>Explain how your response reflects the four approaches to professional ethics and your ethical framework.  </a:t>
            </a:r>
            <a:endParaRPr lang="en-CA" sz="2400" dirty="0" smtClean="0"/>
          </a:p>
          <a:p>
            <a:pPr marL="457200" indent="-457200">
              <a:buFont typeface="+mj-lt"/>
              <a:buAutoNum type="arabicPeriod"/>
              <a:defRPr/>
            </a:pPr>
            <a:r>
              <a:rPr lang="en-US" sz="2400" dirty="0" smtClean="0"/>
              <a:t>Prepare to discuss with two classmates, before joining in on a larger class discussion.  </a:t>
            </a:r>
            <a:endParaRPr lang="en-CA" sz="2400" dirty="0" smtClean="0"/>
          </a:p>
          <a:p>
            <a:pPr>
              <a:defRPr/>
            </a:pPr>
            <a:endParaRPr lang="en-CA" sz="2400" dirty="0" smtClean="0"/>
          </a:p>
          <a:p>
            <a:pPr>
              <a:buFontTx/>
              <a:buNone/>
              <a:defRPr/>
            </a:pPr>
            <a:endParaRPr lang="en-CA" sz="2400" dirty="0" smtClean="0"/>
          </a:p>
        </p:txBody>
      </p:sp>
      <p:pic>
        <p:nvPicPr>
          <p:cNvPr id="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7772400" cy="5257800"/>
          </a:xfrm>
        </p:spPr>
        <p:txBody>
          <a:bodyPr/>
          <a:lstStyle/>
          <a:p>
            <a:pPr marL="0" indent="0">
              <a:buFontTx/>
              <a:buNone/>
              <a:defRPr/>
            </a:pPr>
            <a:r>
              <a:rPr lang="en-US" sz="2000" b="1" dirty="0" smtClean="0"/>
              <a:t>Scenario One: </a:t>
            </a:r>
            <a:r>
              <a:rPr lang="en-US" sz="2000" dirty="0" smtClean="0"/>
              <a:t>You and a colleague are working for the student book store. In reviewing the weekly accounts you notice a $500 shortfall between the retail value for books sold and the cash and </a:t>
            </a:r>
            <a:r>
              <a:rPr lang="en-US" sz="2000" dirty="0" err="1" smtClean="0"/>
              <a:t>cheques</a:t>
            </a:r>
            <a:r>
              <a:rPr lang="en-US" sz="2000" dirty="0" smtClean="0"/>
              <a:t> taken in.  Panicked you show this to your colleague who says; “Don’t worry about that, I was a little short on my tuition payment and so I borrowed $500 until my student bursary comes in.  Otherwise I couldn’t pay my rent.  I should get the bursary </a:t>
            </a:r>
            <a:r>
              <a:rPr lang="en-US" sz="2000" dirty="0" err="1" smtClean="0"/>
              <a:t>cheque</a:t>
            </a:r>
            <a:r>
              <a:rPr lang="en-US" sz="2000" dirty="0" smtClean="0"/>
              <a:t> any day now.”</a:t>
            </a:r>
          </a:p>
          <a:p>
            <a:pPr marL="0" indent="0">
              <a:buFontTx/>
              <a:buNone/>
              <a:defRPr/>
            </a:pPr>
            <a:r>
              <a:rPr lang="en-US" sz="2000" dirty="0" smtClean="0"/>
              <a:t> </a:t>
            </a:r>
            <a:endParaRPr lang="en-CA" sz="2000" dirty="0" smtClean="0"/>
          </a:p>
          <a:p>
            <a:pPr marL="0" indent="0">
              <a:buFontTx/>
              <a:buNone/>
              <a:defRPr/>
            </a:pPr>
            <a:r>
              <a:rPr lang="en-US" sz="2000" b="1" dirty="0" smtClean="0"/>
              <a:t>Scenario Four: </a:t>
            </a:r>
            <a:r>
              <a:rPr lang="en-US" sz="2000" dirty="0" smtClean="0"/>
              <a:t>In your job at the student legal aid clinic you are negotiating a settlement in a landlord tenant matter.  Your client is being sued by his landlord for unpaid rent and damages done to an apartment.  During the negotiation, you show the landlord a receipt for a month that the landlord has not credited to the tenant’s account.  The landlord apologizes and makes the correction.  In re-calculating the amount owing, the landlord makes a $500 mathematical error in your client’s </a:t>
            </a:r>
            <a:r>
              <a:rPr lang="en-US" sz="2000" dirty="0" err="1" smtClean="0"/>
              <a:t>favour</a:t>
            </a:r>
            <a:r>
              <a:rPr lang="en-US" sz="2000" dirty="0" smtClean="0"/>
              <a:t> and agrees to settle the matter for this amount.   </a:t>
            </a:r>
            <a:endParaRPr lang="en-CA" sz="2000" dirty="0" smtClean="0"/>
          </a:p>
          <a:p>
            <a:pPr>
              <a:buFontTx/>
              <a:buNone/>
              <a:defRPr/>
            </a:pPr>
            <a:endParaRPr lang="en-CA" sz="2000" dirty="0" smtClean="0"/>
          </a:p>
          <a:p>
            <a:pPr>
              <a:defRPr/>
            </a:pPr>
            <a:endParaRPr lang="en-CA" sz="2000" dirty="0"/>
          </a:p>
        </p:txBody>
      </p:sp>
      <p:pic>
        <p:nvPicPr>
          <p:cNvPr id="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914400" y="228600"/>
            <a:ext cx="7772400" cy="762000"/>
          </a:xfrm>
        </p:spPr>
        <p:txBody>
          <a:bodyPr/>
          <a:lstStyle/>
          <a:p>
            <a:r>
              <a:rPr lang="en-US" sz="2800" smtClean="0"/>
              <a:t>Ethics and Professionalism</a:t>
            </a:r>
          </a:p>
        </p:txBody>
      </p:sp>
      <p:sp>
        <p:nvSpPr>
          <p:cNvPr id="64514" name="Rectangle 3"/>
          <p:cNvSpPr>
            <a:spLocks noGrp="1" noChangeArrowheads="1"/>
          </p:cNvSpPr>
          <p:nvPr>
            <p:ph type="body" idx="1"/>
          </p:nvPr>
        </p:nvSpPr>
        <p:spPr>
          <a:xfrm>
            <a:off x="609600" y="1143000"/>
            <a:ext cx="7848600" cy="4495800"/>
          </a:xfrm>
        </p:spPr>
        <p:txBody>
          <a:bodyPr/>
          <a:lstStyle/>
          <a:p>
            <a:r>
              <a:rPr lang="en-US" sz="2400" smtClean="0"/>
              <a:t>Identify and Apply Rules of Professional Conduct to ethical scenarios</a:t>
            </a:r>
          </a:p>
          <a:p>
            <a:r>
              <a:rPr lang="en-US" sz="2400" smtClean="0"/>
              <a:t>Develop and apply a personal professional ethical framework </a:t>
            </a:r>
          </a:p>
          <a:p>
            <a:r>
              <a:rPr lang="en-US" sz="2400" smtClean="0"/>
              <a:t>Construct a code of conduct for law students</a:t>
            </a:r>
          </a:p>
          <a:p>
            <a:r>
              <a:rPr lang="en-CA" sz="2400" smtClean="0"/>
              <a:t>Debate the role of social policy critique in legal analysis and advice</a:t>
            </a:r>
            <a:endParaRPr lang="en-US" sz="2400" smtClean="0"/>
          </a:p>
          <a:p>
            <a:pPr lvl="1">
              <a:buFontTx/>
              <a:buNone/>
            </a:pPr>
            <a:endParaRPr lang="en-US" sz="2400" smtClean="0"/>
          </a:p>
          <a:p>
            <a:pPr lvl="2"/>
            <a:endParaRPr lang="en-US" sz="2400" smtClean="0"/>
          </a:p>
          <a:p>
            <a:endParaRPr lang="en-US" sz="2400" smtClean="0"/>
          </a:p>
          <a:p>
            <a:endParaRPr lang="en-US" sz="2400" smtClean="0"/>
          </a:p>
          <a:p>
            <a:endParaRPr lang="en-US" sz="24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1" name="Title 1"/>
          <p:cNvSpPr>
            <a:spLocks noGrp="1"/>
          </p:cNvSpPr>
          <p:nvPr>
            <p:ph type="title"/>
          </p:nvPr>
        </p:nvSpPr>
        <p:spPr>
          <a:xfrm>
            <a:off x="152400" y="228600"/>
            <a:ext cx="8534400" cy="762000"/>
          </a:xfrm>
        </p:spPr>
        <p:txBody>
          <a:bodyPr/>
          <a:lstStyle/>
          <a:p>
            <a:r>
              <a:rPr lang="en-CA" smtClean="0"/>
              <a:t/>
            </a:r>
            <a:br>
              <a:rPr lang="en-CA" smtClean="0"/>
            </a:br>
            <a:r>
              <a:rPr lang="en-CA" sz="2800" smtClean="0"/>
              <a:t>EMBEDDING ETHICS AND PROFESSIONALISM</a:t>
            </a:r>
            <a:r>
              <a:rPr lang="en-CA" smtClean="0"/>
              <a:t/>
            </a:r>
            <a:br>
              <a:rPr lang="en-CA" smtClean="0"/>
            </a:br>
            <a:endParaRPr lang="en-CA" smtClean="0"/>
          </a:p>
        </p:txBody>
      </p:sp>
      <p:sp>
        <p:nvSpPr>
          <p:cNvPr id="69634" name="Content Placeholder 2"/>
          <p:cNvSpPr>
            <a:spLocks noGrp="1"/>
          </p:cNvSpPr>
          <p:nvPr>
            <p:ph idx="1"/>
          </p:nvPr>
        </p:nvSpPr>
        <p:spPr>
          <a:xfrm>
            <a:off x="685800" y="838200"/>
            <a:ext cx="7772400" cy="4800600"/>
          </a:xfrm>
        </p:spPr>
        <p:txBody>
          <a:bodyPr/>
          <a:lstStyle/>
          <a:p>
            <a:pPr marL="0" indent="0">
              <a:buFontTx/>
              <a:buNone/>
              <a:defRPr/>
            </a:pPr>
            <a:r>
              <a:rPr lang="en-CA" sz="2400" b="1" dirty="0" smtClean="0"/>
              <a:t>Interview Demonstration</a:t>
            </a:r>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r>
              <a:rPr lang="en-CA" sz="2400" b="1" dirty="0" smtClean="0"/>
              <a:t>Student response sheet</a:t>
            </a:r>
          </a:p>
          <a:p>
            <a:pPr>
              <a:buFontTx/>
              <a:buNone/>
              <a:defRPr/>
            </a:pPr>
            <a:r>
              <a:rPr lang="en-CA" sz="2400" dirty="0" smtClean="0"/>
              <a:t>7.  Should you pursue the matter of the brother's gambling debts?  Why or why not?</a:t>
            </a:r>
          </a:p>
          <a:p>
            <a:pPr>
              <a:buFontTx/>
              <a:buNone/>
              <a:defRPr/>
            </a:pPr>
            <a:endParaRPr lang="en-CA" dirty="0" smtClean="0"/>
          </a:p>
          <a:p>
            <a:pPr>
              <a:buFontTx/>
              <a:buNone/>
              <a:defRPr/>
            </a:pPr>
            <a:endParaRPr lang="en-CA" dirty="0" smtClean="0"/>
          </a:p>
          <a:p>
            <a:pPr lvl="1">
              <a:buFontTx/>
              <a:buNone/>
              <a:defRPr/>
            </a:pPr>
            <a:endParaRPr lang="en-CA" dirty="0" smtClean="0"/>
          </a:p>
        </p:txBody>
      </p:sp>
      <p:pic>
        <p:nvPicPr>
          <p:cNvPr id="4" name="Brother.wmv">
            <a:hlinkClick r:id="" action="ppaction://media"/>
          </p:cNvPr>
          <p:cNvPicPr>
            <a:picLocks noRot="1" noChangeAspect="1"/>
          </p:cNvPicPr>
          <p:nvPr>
            <a:videoFile r:link="rId1"/>
          </p:nvPr>
        </p:nvPicPr>
        <p:blipFill>
          <a:blip r:embed="rId4" cstate="print"/>
          <a:stretch>
            <a:fillRect/>
          </a:stretch>
        </p:blipFill>
        <p:spPr>
          <a:xfrm>
            <a:off x="1618154" y="1447800"/>
            <a:ext cx="5907693" cy="3312725"/>
          </a:xfrm>
          <a:prstGeom prst="rect">
            <a:avLst/>
          </a:prstGeom>
        </p:spPr>
      </p:pic>
      <p:pic>
        <p:nvPicPr>
          <p:cNvPr id="5"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par>
                          <p:cTn id="7" fill="hold">
                            <p:stCondLst>
                              <p:cond delay="0"/>
                            </p:stCondLst>
                            <p:childTnLst>
                              <p:par>
                                <p:cTn id="8" presetID="1" presetClass="entr" presetSubtype="0" fill="hold" nodeType="afterEffect">
                                  <p:stCondLst>
                                    <p:cond delay="27000"/>
                                  </p:stCondLst>
                                  <p:childTnLst>
                                    <p:set>
                                      <p:cBhvr>
                                        <p:cTn id="9" dur="1" fill="hold">
                                          <p:stCondLst>
                                            <p:cond delay="0"/>
                                          </p:stCondLst>
                                        </p:cTn>
                                        <p:tgtEl>
                                          <p:spTgt spid="69634">
                                            <p:txEl>
                                              <p:pRg st="8" end="8"/>
                                            </p:txEl>
                                          </p:spTgt>
                                        </p:tgtEl>
                                        <p:attrNameLst>
                                          <p:attrName>style.visibility</p:attrName>
                                        </p:attrNameLst>
                                      </p:cBhvr>
                                      <p:to>
                                        <p:strVal val="visible"/>
                                      </p:to>
                                    </p:set>
                                  </p:childTnLst>
                                </p:cTn>
                              </p:par>
                              <p:par>
                                <p:cTn id="10" presetID="1" presetClass="entr" presetSubtype="0" fill="hold" nodeType="withEffect">
                                  <p:stCondLst>
                                    <p:cond delay="27000"/>
                                  </p:stCondLst>
                                  <p:childTnLst>
                                    <p:set>
                                      <p:cBhvr>
                                        <p:cTn id="11" dur="1" fill="hold">
                                          <p:stCondLst>
                                            <p:cond delay="0"/>
                                          </p:stCondLst>
                                        </p:cTn>
                                        <p:tgtEl>
                                          <p:spTgt spid="69634">
                                            <p:txEl>
                                              <p:pRg st="9" end="9"/>
                                            </p:txEl>
                                          </p:spTgt>
                                        </p:tgtEl>
                                        <p:attrNameLst>
                                          <p:attrName>style.visibility</p:attrName>
                                        </p:attrNameLst>
                                      </p:cBhvr>
                                      <p:to>
                                        <p:strVal val="visible"/>
                                      </p:to>
                                    </p:set>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1" name="Title 1"/>
          <p:cNvSpPr>
            <a:spLocks noGrp="1"/>
          </p:cNvSpPr>
          <p:nvPr>
            <p:ph type="title"/>
          </p:nvPr>
        </p:nvSpPr>
        <p:spPr>
          <a:xfrm>
            <a:off x="152400" y="228600"/>
            <a:ext cx="8534400" cy="762000"/>
          </a:xfrm>
        </p:spPr>
        <p:txBody>
          <a:bodyPr/>
          <a:lstStyle/>
          <a:p>
            <a:r>
              <a:rPr lang="en-CA" smtClean="0"/>
              <a:t/>
            </a:r>
            <a:br>
              <a:rPr lang="en-CA" smtClean="0"/>
            </a:br>
            <a:r>
              <a:rPr lang="en-CA" sz="2800" smtClean="0"/>
              <a:t>EMBEDDING ETHICS AND PROFESSIONALISM</a:t>
            </a:r>
            <a:r>
              <a:rPr lang="en-CA" smtClean="0"/>
              <a:t/>
            </a:r>
            <a:br>
              <a:rPr lang="en-CA" smtClean="0"/>
            </a:br>
            <a:endParaRPr lang="en-CA" smtClean="0"/>
          </a:p>
        </p:txBody>
      </p:sp>
      <p:sp>
        <p:nvSpPr>
          <p:cNvPr id="69634" name="Content Placeholder 2"/>
          <p:cNvSpPr>
            <a:spLocks noGrp="1"/>
          </p:cNvSpPr>
          <p:nvPr>
            <p:ph idx="1"/>
          </p:nvPr>
        </p:nvSpPr>
        <p:spPr>
          <a:xfrm>
            <a:off x="685800" y="838200"/>
            <a:ext cx="7772400" cy="4800600"/>
          </a:xfrm>
        </p:spPr>
        <p:txBody>
          <a:bodyPr/>
          <a:lstStyle/>
          <a:p>
            <a:pPr marL="0" indent="0">
              <a:buFontTx/>
              <a:buNone/>
              <a:defRPr/>
            </a:pPr>
            <a:r>
              <a:rPr lang="en-CA" sz="2400" b="1" dirty="0" smtClean="0"/>
              <a:t>Interview Demonstration</a:t>
            </a:r>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endParaRPr lang="en-CA" sz="2800" b="1" dirty="0" smtClean="0"/>
          </a:p>
          <a:p>
            <a:pPr marL="0" indent="0">
              <a:buFontTx/>
              <a:buNone/>
              <a:defRPr/>
            </a:pPr>
            <a:r>
              <a:rPr lang="en-CA" sz="2400" b="1" dirty="0" smtClean="0"/>
              <a:t>Student response sheet</a:t>
            </a:r>
          </a:p>
          <a:p>
            <a:pPr marL="0" indent="0">
              <a:buFontTx/>
              <a:buNone/>
            </a:pPr>
            <a:r>
              <a:rPr lang="en-CA" sz="2400" dirty="0" smtClean="0"/>
              <a:t>8.  How would you respond to the client's question?   What issues or question does it raise for you?</a:t>
            </a:r>
          </a:p>
          <a:p>
            <a:pPr>
              <a:buFontTx/>
              <a:buNone/>
              <a:defRPr/>
            </a:pPr>
            <a:endParaRPr lang="en-CA" dirty="0" smtClean="0"/>
          </a:p>
          <a:p>
            <a:pPr>
              <a:buFontTx/>
              <a:buNone/>
              <a:defRPr/>
            </a:pPr>
            <a:endParaRPr lang="en-CA" dirty="0" smtClean="0"/>
          </a:p>
          <a:p>
            <a:pPr lvl="1">
              <a:buFontTx/>
              <a:buNone/>
              <a:defRPr/>
            </a:pPr>
            <a:endParaRPr lang="en-CA" dirty="0" smtClean="0"/>
          </a:p>
        </p:txBody>
      </p:sp>
      <p:pic>
        <p:nvPicPr>
          <p:cNvPr id="5" name="Forgetting.wmv">
            <a:hlinkClick r:id="" action="ppaction://media"/>
          </p:cNvPr>
          <p:cNvPicPr>
            <a:picLocks noRot="1" noChangeAspect="1"/>
          </p:cNvPicPr>
          <p:nvPr>
            <a:videoFile r:link="rId1"/>
          </p:nvPr>
        </p:nvPicPr>
        <p:blipFill>
          <a:blip r:embed="rId4" cstate="print"/>
          <a:stretch>
            <a:fillRect/>
          </a:stretch>
        </p:blipFill>
        <p:spPr>
          <a:xfrm>
            <a:off x="1618154" y="1447800"/>
            <a:ext cx="5907693" cy="3312725"/>
          </a:xfrm>
          <a:prstGeom prst="rect">
            <a:avLst/>
          </a:prstGeom>
        </p:spPr>
      </p:pic>
      <p:pic>
        <p:nvPicPr>
          <p:cNvPr id="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par>
                          <p:cTn id="7" fill="hold">
                            <p:stCondLst>
                              <p:cond delay="0"/>
                            </p:stCondLst>
                            <p:childTnLst>
                              <p:par>
                                <p:cTn id="8" presetID="1" presetClass="entr" presetSubtype="0" fill="hold" nodeType="afterEffect">
                                  <p:stCondLst>
                                    <p:cond delay="27000"/>
                                  </p:stCondLst>
                                  <p:childTnLst>
                                    <p:set>
                                      <p:cBhvr>
                                        <p:cTn id="9" dur="1" fill="hold">
                                          <p:stCondLst>
                                            <p:cond delay="0"/>
                                          </p:stCondLst>
                                        </p:cTn>
                                        <p:tgtEl>
                                          <p:spTgt spid="69634">
                                            <p:txEl>
                                              <p:pRg st="8" end="8"/>
                                            </p:txEl>
                                          </p:spTgt>
                                        </p:tgtEl>
                                        <p:attrNameLst>
                                          <p:attrName>style.visibility</p:attrName>
                                        </p:attrNameLst>
                                      </p:cBhvr>
                                      <p:to>
                                        <p:strVal val="visible"/>
                                      </p:to>
                                    </p:set>
                                  </p:childTnLst>
                                </p:cTn>
                              </p:par>
                              <p:par>
                                <p:cTn id="10" presetID="1" presetClass="entr" presetSubtype="0" fill="hold" nodeType="withEffect">
                                  <p:stCondLst>
                                    <p:cond delay="27000"/>
                                  </p:stCondLst>
                                  <p:childTnLst>
                                    <p:set>
                                      <p:cBhvr>
                                        <p:cTn id="11" dur="1" fill="hold">
                                          <p:stCondLst>
                                            <p:cond delay="0"/>
                                          </p:stCondLst>
                                        </p:cTn>
                                        <p:tgtEl>
                                          <p:spTgt spid="69634">
                                            <p:txEl>
                                              <p:pRg st="9" end="9"/>
                                            </p:txEl>
                                          </p:spTgt>
                                        </p:tgtEl>
                                        <p:attrNameLst>
                                          <p:attrName>style.visibility</p:attrName>
                                        </p:attrNameLst>
                                      </p:cBhvr>
                                      <p:to>
                                        <p:strVal val="visible"/>
                                      </p:to>
                                    </p:set>
                                  </p:childTnLst>
                                </p:cTn>
                              </p:par>
                            </p:childTnLst>
                          </p:cTn>
                        </p:par>
                      </p:childTnLst>
                    </p:cTn>
                  </p:par>
                </p:childTnLst>
              </p:cTn>
              <p:nextCondLst>
                <p:cond evt="onClick" delay="0">
                  <p:tgtEl>
                    <p:spTgt spid="5"/>
                  </p:tgtEl>
                </p:cond>
              </p:nextCondLst>
            </p:seq>
            <p:video>
              <p:cMediaNode>
                <p:cTn id="1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CA" smtClean="0"/>
              <a:t/>
            </a:r>
            <a:br>
              <a:rPr lang="en-CA" smtClean="0"/>
            </a:br>
            <a:r>
              <a:rPr lang="en-CA" sz="2800" smtClean="0"/>
              <a:t>DR IS EFFECTIVE AT RAISING </a:t>
            </a:r>
            <a:br>
              <a:rPr lang="en-CA" sz="2800" smtClean="0"/>
            </a:br>
            <a:r>
              <a:rPr lang="en-CA" sz="2800" smtClean="0"/>
              <a:t>ETHICAL DILEMMAS</a:t>
            </a:r>
            <a:r>
              <a:rPr lang="en-CA" smtClean="0"/>
              <a:t/>
            </a:r>
            <a:br>
              <a:rPr lang="en-CA" smtClean="0"/>
            </a:br>
            <a:endParaRPr lang="en-CA" smtClean="0"/>
          </a:p>
        </p:txBody>
      </p:sp>
      <p:sp>
        <p:nvSpPr>
          <p:cNvPr id="68610" name="Content Placeholder 2"/>
          <p:cNvSpPr>
            <a:spLocks noGrp="1"/>
          </p:cNvSpPr>
          <p:nvPr>
            <p:ph idx="1"/>
          </p:nvPr>
        </p:nvSpPr>
        <p:spPr/>
        <p:txBody>
          <a:bodyPr/>
          <a:lstStyle/>
          <a:p>
            <a:pPr>
              <a:buFontTx/>
              <a:buNone/>
            </a:pPr>
            <a:r>
              <a:rPr lang="en-US" sz="2400" dirty="0" smtClean="0"/>
              <a:t>1. </a:t>
            </a:r>
            <a:r>
              <a:rPr lang="en-US" sz="2400" smtClean="0"/>
              <a:t>Puts the “Zealous Advocate” concept to the test in concrete situations where the other side’s interests must be met to conclude a deal</a:t>
            </a:r>
          </a:p>
          <a:p>
            <a:pPr>
              <a:buFontTx/>
              <a:buNone/>
            </a:pPr>
            <a:r>
              <a:rPr lang="en-US" sz="2400" dirty="0" smtClean="0"/>
              <a:t>2. Lawyer- client relationship can “conflict” with duties to the profession and justice system </a:t>
            </a:r>
          </a:p>
          <a:p>
            <a:pPr lvl="1"/>
            <a:r>
              <a:rPr lang="en-CA" sz="2000" dirty="0" smtClean="0"/>
              <a:t>Do you breach confidentiality to avoid deceiving others </a:t>
            </a:r>
          </a:p>
          <a:p>
            <a:pPr>
              <a:buFontTx/>
              <a:buNone/>
            </a:pPr>
            <a:r>
              <a:rPr lang="en-US" sz="2400" dirty="0" smtClean="0"/>
              <a:t>3. Negotiation </a:t>
            </a:r>
            <a:r>
              <a:rPr lang="en-US" sz="2400" dirty="0" err="1" smtClean="0"/>
              <a:t>behaviours</a:t>
            </a:r>
            <a:r>
              <a:rPr lang="en-US" sz="2400" dirty="0" smtClean="0"/>
              <a:t>:  Puffing, Bluffing, Failure to Disclose and Outright Lying </a:t>
            </a:r>
          </a:p>
          <a:p>
            <a:pPr lvl="1"/>
            <a:r>
              <a:rPr lang="en-CA" sz="2000" dirty="0" smtClean="0"/>
              <a:t>Students deal with gradations and then re-exam if they agree with what they or others have done</a:t>
            </a:r>
          </a:p>
          <a:p>
            <a:pPr lvl="1"/>
            <a:r>
              <a:rPr lang="en-CA" sz="2000" dirty="0" smtClean="0"/>
              <a:t>Students often revert to preconceived notions about negotiation behaviour and get immediate feedback from the situation itself</a:t>
            </a:r>
            <a:r>
              <a:rPr lang="en-CA" sz="2400" dirty="0" smtClean="0"/>
              <a:t>. </a:t>
            </a:r>
            <a:r>
              <a:rPr lang="en-CA" sz="2000" dirty="0" smtClean="0"/>
              <a:t>Example: Tit-for Tat</a:t>
            </a:r>
          </a:p>
          <a:p>
            <a:endParaRPr lang="en-CA" sz="20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152400" y="228600"/>
            <a:ext cx="8686800" cy="762000"/>
          </a:xfrm>
        </p:spPr>
        <p:txBody>
          <a:bodyPr/>
          <a:lstStyle/>
          <a:p>
            <a:r>
              <a:rPr lang="en-CA" sz="2400" smtClean="0"/>
              <a:t>EMBEDDING:  INTERVIEW CLIENT’S INSTRUCTIONS</a:t>
            </a:r>
          </a:p>
        </p:txBody>
      </p:sp>
      <p:sp>
        <p:nvSpPr>
          <p:cNvPr id="63490" name="Content Placeholder 2"/>
          <p:cNvSpPr>
            <a:spLocks noGrp="1"/>
          </p:cNvSpPr>
          <p:nvPr>
            <p:ph idx="1"/>
          </p:nvPr>
        </p:nvSpPr>
        <p:spPr/>
        <p:txBody>
          <a:bodyPr/>
          <a:lstStyle/>
          <a:p>
            <a:pPr marL="0" indent="0" algn="just">
              <a:buFontTx/>
              <a:buNone/>
              <a:defRPr/>
            </a:pPr>
            <a:r>
              <a:rPr lang="en-CA" sz="2000" dirty="0" smtClean="0"/>
              <a:t>Based on the legal memo, you feel fairly confident that </a:t>
            </a:r>
            <a:r>
              <a:rPr lang="en-CA" sz="2000" dirty="0" err="1" smtClean="0"/>
              <a:t>Drey</a:t>
            </a:r>
            <a:r>
              <a:rPr lang="en-CA" sz="2000" dirty="0" smtClean="0"/>
              <a:t> Kline’s original will created a joint tenancy between yourself and Pat Kline.  You are however a little concerned about CICF’s second point regarding the negotiation in 2006 between yourself and Pat.  </a:t>
            </a:r>
          </a:p>
          <a:p>
            <a:pPr marL="0" indent="0" algn="just">
              <a:buFontTx/>
              <a:buNone/>
              <a:defRPr/>
            </a:pPr>
            <a:r>
              <a:rPr lang="en-CA" sz="2000" b="1" dirty="0" smtClean="0"/>
              <a:t>No one but you knows that during that negotiation, you and Pat agreed that each would own 50%.  In fact you agreed to pay Pat $100,000 for his interest in about 4 years time. This was a verbal understanding. It is not written anywhere.  You don’t know if Pat told anyone about the arrangement. </a:t>
            </a:r>
            <a:r>
              <a:rPr lang="en-CA" sz="2000" b="1" dirty="0" smtClean="0">
                <a:solidFill>
                  <a:srgbClr val="800000"/>
                </a:solidFill>
              </a:rPr>
              <a:t>Tell your lawyers that you do not want this information revealed to the other party in the negotiation.  You think that if CICF knew, it would make CICF bolder in its claim for a 50% interest.    </a:t>
            </a:r>
          </a:p>
          <a:p>
            <a:pPr marL="58738" indent="-58738">
              <a:defRPr/>
            </a:pPr>
            <a:endParaRPr lang="en-CA" sz="20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CA" smtClean="0"/>
              <a:t>ETHICS IN NEGOTIATION</a:t>
            </a:r>
          </a:p>
        </p:txBody>
      </p:sp>
      <p:sp>
        <p:nvSpPr>
          <p:cNvPr id="64514" name="Content Placeholder 2"/>
          <p:cNvSpPr>
            <a:spLocks noGrp="1"/>
          </p:cNvSpPr>
          <p:nvPr>
            <p:ph idx="1"/>
          </p:nvPr>
        </p:nvSpPr>
        <p:spPr>
          <a:xfrm>
            <a:off x="457200" y="990600"/>
            <a:ext cx="7848600" cy="4648200"/>
          </a:xfrm>
        </p:spPr>
        <p:txBody>
          <a:bodyPr/>
          <a:lstStyle/>
          <a:p>
            <a:pPr marL="0" indent="0" algn="just">
              <a:buFontTx/>
              <a:buNone/>
              <a:defRPr/>
            </a:pPr>
            <a:r>
              <a:rPr lang="en-CA" sz="2000" dirty="0" smtClean="0"/>
              <a:t>Small tells you that he has no intention of operating a candy company, but that he does want to purchase the site. </a:t>
            </a:r>
          </a:p>
          <a:p>
            <a:pPr marL="0" indent="0" algn="just">
              <a:buFontTx/>
              <a:buNone/>
              <a:defRPr/>
            </a:pPr>
            <a:r>
              <a:rPr lang="en-CA" sz="2000" dirty="0" smtClean="0"/>
              <a:t>He tells you that in order to assist in completing the purchase, </a:t>
            </a:r>
            <a:r>
              <a:rPr lang="en-CA" sz="2000" b="1" dirty="0" smtClean="0"/>
              <a:t>he has set up a shell corporation called Chris’ Candies, Inc., </a:t>
            </a:r>
            <a:r>
              <a:rPr lang="en-CA" sz="2000" dirty="0" smtClean="0"/>
              <a:t>and you are free to approach Telemann on behalf of that company if you think it will help. </a:t>
            </a:r>
          </a:p>
          <a:p>
            <a:pPr marL="0" indent="0" algn="just">
              <a:buFontTx/>
              <a:buNone/>
              <a:defRPr/>
            </a:pPr>
            <a:endParaRPr lang="en-CA" sz="1000" dirty="0" smtClean="0"/>
          </a:p>
          <a:p>
            <a:pPr marL="0" indent="0" algn="just">
              <a:buFontTx/>
              <a:buNone/>
              <a:defRPr/>
            </a:pPr>
            <a:r>
              <a:rPr lang="en-CA" sz="2000" dirty="0" smtClean="0"/>
              <a:t>He authorized you to approach Telemann and to offer up to $10 million for the business, including the factory and site. </a:t>
            </a:r>
          </a:p>
          <a:p>
            <a:pPr marL="0" indent="0" algn="just">
              <a:buFontTx/>
              <a:buNone/>
              <a:defRPr/>
            </a:pPr>
            <a:endParaRPr lang="en-CA" sz="1050" dirty="0" smtClean="0"/>
          </a:p>
          <a:p>
            <a:pPr marL="0" indent="0" algn="just">
              <a:buFontTx/>
              <a:buNone/>
              <a:defRPr/>
            </a:pPr>
            <a:r>
              <a:rPr lang="en-CA" sz="2000" dirty="0" smtClean="0"/>
              <a:t>He warns you that if Telemann learns who really wants to buy the business and why, the price is apt to be prohibitive. He does not want the word to get out that Delta is searching for a development site in Perth, since that would drive up the price of other sites.  </a:t>
            </a:r>
            <a:r>
              <a:rPr lang="en-CA" sz="2000" b="1" dirty="0" smtClean="0">
                <a:solidFill>
                  <a:srgbClr val="800000"/>
                </a:solidFill>
              </a:rPr>
              <a:t>Hence, under no condition are you to disclose Delta’s intended use of the property.</a:t>
            </a:r>
          </a:p>
        </p:txBody>
      </p:sp>
      <p:pic>
        <p:nvPicPr>
          <p:cNvPr id="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CA" smtClean="0"/>
              <a:t>EMBEDDING: MEDIATION </a:t>
            </a:r>
          </a:p>
        </p:txBody>
      </p:sp>
      <p:sp>
        <p:nvSpPr>
          <p:cNvPr id="71682" name="Content Placeholder 3"/>
          <p:cNvSpPr>
            <a:spLocks noGrp="1"/>
          </p:cNvSpPr>
          <p:nvPr>
            <p:ph idx="1"/>
          </p:nvPr>
        </p:nvSpPr>
        <p:spPr>
          <a:xfrm>
            <a:off x="304800" y="990600"/>
            <a:ext cx="8153400" cy="5562600"/>
          </a:xfrm>
        </p:spPr>
        <p:txBody>
          <a:bodyPr/>
          <a:lstStyle/>
          <a:p>
            <a:pPr marL="0" indent="0">
              <a:buFontTx/>
              <a:buNone/>
            </a:pPr>
            <a:r>
              <a:rPr lang="en-CA" sz="2000" b="1" dirty="0" smtClean="0"/>
              <a:t>Dead Maples</a:t>
            </a:r>
            <a:r>
              <a:rPr lang="en-CA" sz="2000" dirty="0" smtClean="0"/>
              <a:t>:  </a:t>
            </a:r>
            <a:br>
              <a:rPr lang="en-CA" sz="2000" dirty="0" smtClean="0"/>
            </a:br>
            <a:r>
              <a:rPr lang="en-CA" sz="2000" b="1" i="1" dirty="0" smtClean="0"/>
              <a:t>Slater’s Client Instructions: </a:t>
            </a:r>
          </a:p>
          <a:p>
            <a:pPr marL="0" indent="0">
              <a:buFontTx/>
              <a:buNone/>
            </a:pPr>
            <a:r>
              <a:rPr lang="en-CA" sz="2000" dirty="0" smtClean="0"/>
              <a:t>You admit, to your lawyer, that you did not specifically point out to B. Amigo how risky it was to use the Fern Leaf Japanese Maples. You do not want to admit this to B. Amigo. You feel you did your duty by telling him to redo the plans.</a:t>
            </a:r>
          </a:p>
          <a:p>
            <a:pPr marL="0" indent="0">
              <a:buFontTx/>
              <a:buNone/>
            </a:pPr>
            <a:endParaRPr lang="en-CA" sz="2000" dirty="0" smtClean="0"/>
          </a:p>
          <a:p>
            <a:pPr marL="0" indent="0">
              <a:buFontTx/>
              <a:buNone/>
            </a:pPr>
            <a:r>
              <a:rPr lang="en-CA" sz="2000" b="1" i="1" dirty="0" smtClean="0"/>
              <a:t>Amigo’s Client Instructions: </a:t>
            </a:r>
          </a:p>
          <a:p>
            <a:pPr marL="0" indent="0">
              <a:buFontTx/>
              <a:buNone/>
            </a:pPr>
            <a:r>
              <a:rPr lang="en-CA" sz="2000" dirty="0" smtClean="0"/>
              <a:t>A few times, R. Slater tried to steer you towards ideas about what should go where, but you thought this was just another way to get you to consider hiring the firm  to re-design the plan and you preferred to stick to Canto’s original plan. You admit to your lawyer that you really didn’t pay any attention to R. Slater’s ideas and do not really remember what was said. You do not want to admit this during the negotiation.</a:t>
            </a:r>
          </a:p>
          <a:p>
            <a:pPr marL="0" indent="0">
              <a:buFontTx/>
              <a:buNone/>
            </a:pPr>
            <a:endParaRPr lang="en-CA" sz="2000" dirty="0" smtClean="0"/>
          </a:p>
          <a:p>
            <a:pPr marL="0" indent="0">
              <a:buFontTx/>
              <a:buNone/>
            </a:pPr>
            <a:endParaRPr lang="en-CA" sz="2000" b="1" dirty="0" smtClean="0"/>
          </a:p>
          <a:p>
            <a:pPr marL="0" indent="0">
              <a:buFontTx/>
              <a:buNone/>
            </a:pPr>
            <a:endParaRPr lang="en-CA" sz="1800" dirty="0" smtClean="0"/>
          </a:p>
        </p:txBody>
      </p:sp>
      <p:pic>
        <p:nvPicPr>
          <p:cNvPr id="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US" smtClean="0"/>
              <a:t>NEGOTIATION TACTICS SURVEY</a:t>
            </a:r>
            <a:endParaRPr lang="en-CA" smtClean="0"/>
          </a:p>
        </p:txBody>
      </p:sp>
      <p:sp>
        <p:nvSpPr>
          <p:cNvPr id="72706" name="Content Placeholder 2"/>
          <p:cNvSpPr>
            <a:spLocks noGrp="1"/>
          </p:cNvSpPr>
          <p:nvPr>
            <p:ph idx="1"/>
          </p:nvPr>
        </p:nvSpPr>
        <p:spPr/>
        <p:txBody>
          <a:bodyPr/>
          <a:lstStyle/>
          <a:p>
            <a:pPr marL="0" indent="0">
              <a:buFontTx/>
              <a:buNone/>
            </a:pPr>
            <a:r>
              <a:rPr lang="en-US" sz="2400" smtClean="0"/>
              <a:t>You are about to enter into a negotiation.  You will be negotiating for something which is very important to you and your business.  Indicate your view of the </a:t>
            </a:r>
            <a:r>
              <a:rPr lang="en-US" sz="2400" b="1" smtClean="0"/>
              <a:t>appropriateness</a:t>
            </a:r>
            <a:r>
              <a:rPr lang="en-US" sz="2400" smtClean="0"/>
              <a:t> of using each of the following tactics in the negotiation on the scale below (1-7 scale) </a:t>
            </a:r>
          </a:p>
          <a:p>
            <a:pPr marL="0" indent="0">
              <a:buFontTx/>
              <a:buNone/>
            </a:pPr>
            <a:r>
              <a:rPr lang="en-US" sz="2400" smtClean="0"/>
              <a:t> </a:t>
            </a:r>
          </a:p>
          <a:p>
            <a:pPr marL="0" indent="0">
              <a:buFontTx/>
              <a:buNone/>
            </a:pPr>
            <a:r>
              <a:rPr lang="en-US" sz="1800" smtClean="0"/>
              <a:t>Q4:  Lead the other negotiator to believe that they can only get what they want by negotiating with you, when in fact they could go elsewhere and get what they want cheaper or faster.</a:t>
            </a:r>
          </a:p>
          <a:p>
            <a:pPr marL="0" indent="0">
              <a:buFontTx/>
              <a:buNone/>
            </a:pPr>
            <a:endParaRPr lang="en-US" sz="1800" smtClean="0"/>
          </a:p>
          <a:p>
            <a:pPr marL="0" indent="0">
              <a:buFontTx/>
              <a:buNone/>
            </a:pPr>
            <a:r>
              <a:rPr lang="en-US" sz="1800" smtClean="0"/>
              <a:t>Q 12: Intentionally misrepresent the nature of negotiations to the press or your constituency in order to protect delicate discussions that have occurred.</a:t>
            </a:r>
            <a:endParaRPr lang="en-CA" sz="18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CA" smtClean="0"/>
              <a:t>FINAL PAPER TOPIC: EXAMPLES</a:t>
            </a:r>
          </a:p>
        </p:txBody>
      </p:sp>
      <p:sp>
        <p:nvSpPr>
          <p:cNvPr id="72706" name="Content Placeholder 2"/>
          <p:cNvSpPr>
            <a:spLocks noGrp="1"/>
          </p:cNvSpPr>
          <p:nvPr>
            <p:ph idx="1"/>
          </p:nvPr>
        </p:nvSpPr>
        <p:spPr/>
        <p:txBody>
          <a:bodyPr/>
          <a:lstStyle/>
          <a:p>
            <a:pPr marL="0" indent="0">
              <a:buFontTx/>
              <a:buNone/>
              <a:defRPr/>
            </a:pPr>
            <a:r>
              <a:rPr lang="en-CA" sz="2000" dirty="0" smtClean="0"/>
              <a:t>Explaining the thesis presented in an article or a series of articles and then using reflective examples from one’s own  personal experiences in the course to support, refute or otherwise better understand the thesis.</a:t>
            </a:r>
          </a:p>
          <a:p>
            <a:pPr marL="0" indent="0">
              <a:buFontTx/>
              <a:buNone/>
              <a:defRPr/>
            </a:pPr>
            <a:endParaRPr lang="en-CA" sz="1050" dirty="0" smtClean="0"/>
          </a:p>
          <a:p>
            <a:pPr marL="457200" indent="-457200">
              <a:buFont typeface="+mj-lt"/>
              <a:buAutoNum type="arabicPeriod"/>
              <a:defRPr/>
            </a:pPr>
            <a:r>
              <a:rPr lang="en-CA" sz="2000" dirty="0" smtClean="0"/>
              <a:t>The ethical rules that govern lawyers were written with the adversary system in mind and are inadequate and perhaps downright antithetical to the paradigm of the lawyer as dispute resolver.  A separate, or at least supplemental, code for lawyers who represent clients in non-adversarial forums is required. Discuss</a:t>
            </a:r>
          </a:p>
          <a:p>
            <a:pPr marL="457200" indent="-457200">
              <a:buFont typeface="+mj-lt"/>
              <a:buAutoNum type="arabicPeriod"/>
              <a:defRPr/>
            </a:pPr>
            <a:endParaRPr lang="en-CA" sz="500" dirty="0" smtClean="0"/>
          </a:p>
          <a:p>
            <a:pPr marL="457200" indent="-457200">
              <a:buFont typeface="+mj-lt"/>
              <a:buAutoNum type="arabicPeriod"/>
              <a:defRPr/>
            </a:pPr>
            <a:r>
              <a:rPr lang="en-CA" sz="2000" dirty="0" smtClean="0"/>
              <a:t>Discuss the concept of acting as a zealous advocate in the context of non-adjudicative processes</a:t>
            </a:r>
          </a:p>
          <a:p>
            <a:pPr marL="457200" indent="-457200">
              <a:buFont typeface="+mj-lt"/>
              <a:buAutoNum type="arabicPeriod"/>
              <a:defRPr/>
            </a:pPr>
            <a:endParaRPr lang="en-CA" sz="1050" dirty="0" smtClean="0"/>
          </a:p>
          <a:p>
            <a:pPr marL="457200" indent="-457200">
              <a:buFont typeface="+mj-lt"/>
              <a:buAutoNum type="arabicPeriod"/>
              <a:defRPr/>
            </a:pPr>
            <a:r>
              <a:rPr lang="en-CA" sz="2000" dirty="0" smtClean="0"/>
              <a:t>What does it mean for a lawyer to negotiate in good faith?</a:t>
            </a:r>
          </a:p>
          <a:p>
            <a:pPr marL="0" indent="0">
              <a:buFont typeface="Tahoma" pitchFamily="34" charset="0"/>
              <a:buAutoNum type="arabicPeriod"/>
              <a:defRPr/>
            </a:pPr>
            <a:endParaRPr lang="en-US" sz="2000" dirty="0" smtClean="0"/>
          </a:p>
          <a:p>
            <a:pPr marL="0" indent="0">
              <a:buFontTx/>
              <a:buNone/>
              <a:defRPr/>
            </a:pPr>
            <a:endParaRPr lang="en-CA" sz="2000" dirty="0" smtClean="0"/>
          </a:p>
          <a:p>
            <a:pPr marL="0" indent="0">
              <a:buFont typeface="Tahoma" pitchFamily="34" charset="0"/>
              <a:buAutoNum type="arabicPeriod"/>
              <a:defRPr/>
            </a:pPr>
            <a:endParaRPr lang="en-CA" sz="20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0" y="2914650"/>
            <a:ext cx="9144000" cy="1809750"/>
          </a:xfrm>
          <a:prstGeom prst="rect">
            <a:avLst/>
          </a:prstGeom>
          <a:noFill/>
        </p:spPr>
        <p:txBody>
          <a:bodyPr/>
          <a:lstStyle/>
          <a:p>
            <a:pPr algn="r" eaLnBrk="0" hangingPunct="0">
              <a:defRPr/>
            </a:pPr>
            <a:r>
              <a:rPr lang="en-US" sz="4000" b="1" kern="0" cap="all" dirty="0">
                <a:solidFill>
                  <a:schemeClr val="bg1"/>
                </a:solidFill>
                <a:latin typeface="Myriad Pro Black" pitchFamily="34" charset="0"/>
                <a:ea typeface="+mj-ea"/>
                <a:cs typeface="+mj-cs"/>
              </a:rPr>
              <a:t/>
            </a:r>
            <a:br>
              <a:rPr lang="en-US" sz="4000" b="1" kern="0" cap="all" dirty="0">
                <a:solidFill>
                  <a:schemeClr val="bg1"/>
                </a:solidFill>
                <a:latin typeface="Myriad Pro Black" pitchFamily="34" charset="0"/>
                <a:ea typeface="+mj-ea"/>
                <a:cs typeface="+mj-cs"/>
              </a:rPr>
            </a:br>
            <a:endParaRPr lang="en-US" sz="3500" b="1" kern="0" cap="all" dirty="0">
              <a:solidFill>
                <a:schemeClr val="bg1"/>
              </a:solidFill>
              <a:latin typeface="Myriad Pro Light" pitchFamily="34" charset="0"/>
              <a:ea typeface="+mj-ea"/>
              <a:cs typeface="+mj-cs"/>
            </a:endParaRPr>
          </a:p>
        </p:txBody>
      </p:sp>
      <p:pic>
        <p:nvPicPr>
          <p:cNvPr id="7475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
        <p:nvSpPr>
          <p:cNvPr id="6" name="Rectangle 5"/>
          <p:cNvSpPr/>
          <p:nvPr/>
        </p:nvSpPr>
        <p:spPr bwMode="auto">
          <a:xfrm>
            <a:off x="0" y="1905000"/>
            <a:ext cx="9144000" cy="1828800"/>
          </a:xfrm>
          <a:prstGeom prst="rect">
            <a:avLst/>
          </a:prstGeom>
          <a:solidFill>
            <a:srgbClr val="7F0000"/>
          </a:solidFill>
          <a:ln w="9525" cap="flat" cmpd="sng" algn="ctr">
            <a:noFill/>
            <a:prstDash val="solid"/>
            <a:round/>
            <a:headEnd type="none" w="med" len="med"/>
            <a:tailEnd type="none" w="med" len="med"/>
          </a:ln>
          <a:effectLst/>
        </p:spPr>
        <p:txBody>
          <a:bodyPr/>
          <a:lstStyle/>
          <a:p>
            <a:pPr eaLnBrk="0" hangingPunct="0">
              <a:defRPr/>
            </a:pPr>
            <a:endParaRPr lang="en-CA" sz="2000" b="1" dirty="0">
              <a:solidFill>
                <a:schemeClr val="bg1"/>
              </a:solidFill>
              <a:latin typeface="+mj-lt"/>
              <a:ea typeface="+mj-ea"/>
              <a:cs typeface="+mj-cs"/>
            </a:endParaRPr>
          </a:p>
          <a:p>
            <a:pPr eaLnBrk="0" hangingPunct="0">
              <a:defRPr/>
            </a:pPr>
            <a:r>
              <a:rPr lang="en-CA" sz="3600" b="1" dirty="0">
                <a:solidFill>
                  <a:schemeClr val="bg1"/>
                </a:solidFill>
                <a:latin typeface="+mj-lt"/>
                <a:ea typeface="+mj-ea"/>
                <a:cs typeface="+mj-cs"/>
              </a:rPr>
              <a:t>ACTIVITY PART 2: </a:t>
            </a:r>
          </a:p>
          <a:p>
            <a:pPr eaLnBrk="0" hangingPunct="0">
              <a:defRPr/>
            </a:pPr>
            <a:r>
              <a:rPr lang="en-CA" sz="3600" b="1" dirty="0">
                <a:solidFill>
                  <a:schemeClr val="bg1"/>
                </a:solidFill>
                <a:latin typeface="+mj-lt"/>
                <a:ea typeface="+mj-ea"/>
                <a:cs typeface="+mj-cs"/>
              </a:rPr>
              <a:t>DESIGN YOUR ACTIVITY</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304800" y="228600"/>
            <a:ext cx="8534400" cy="762000"/>
          </a:xfrm>
        </p:spPr>
        <p:txBody>
          <a:bodyPr/>
          <a:lstStyle/>
          <a:p>
            <a:pPr algn="l"/>
            <a:r>
              <a:rPr lang="en-US" sz="2800" smtClean="0"/>
              <a:t>THE TASK:  </a:t>
            </a:r>
            <a:br>
              <a:rPr lang="en-US" sz="2800" smtClean="0"/>
            </a:br>
            <a:r>
              <a:rPr lang="en-US" sz="2400" smtClean="0"/>
              <a:t>In small groups choose one of your learning problems</a:t>
            </a:r>
            <a:endParaRPr lang="en-US" sz="2800" smtClean="0"/>
          </a:p>
        </p:txBody>
      </p:sp>
      <p:sp>
        <p:nvSpPr>
          <p:cNvPr id="125955" name="Rectangle 3"/>
          <p:cNvSpPr>
            <a:spLocks noGrp="1" noChangeArrowheads="1"/>
          </p:cNvSpPr>
          <p:nvPr>
            <p:ph type="body" idx="1"/>
          </p:nvPr>
        </p:nvSpPr>
        <p:spPr>
          <a:xfrm>
            <a:off x="609600" y="1524000"/>
            <a:ext cx="7772400" cy="4038600"/>
          </a:xfrm>
        </p:spPr>
        <p:txBody>
          <a:bodyPr/>
          <a:lstStyle/>
          <a:p>
            <a:pPr marL="95250" lvl="1" indent="0">
              <a:buFontTx/>
              <a:buNone/>
            </a:pPr>
            <a:r>
              <a:rPr lang="en-US" sz="2800" smtClean="0"/>
              <a:t>Design a learning activity that uses</a:t>
            </a:r>
          </a:p>
          <a:p>
            <a:pPr marL="95250" lvl="1" indent="0">
              <a:buFontTx/>
              <a:buNone/>
            </a:pPr>
            <a:r>
              <a:rPr lang="en-US" sz="2000" smtClean="0"/>
              <a:t>Face-to-face contact time;  online resources, multimedia material</a:t>
            </a:r>
          </a:p>
          <a:p>
            <a:pPr marL="95250" lvl="1" indent="0">
              <a:buFontTx/>
              <a:buNone/>
            </a:pPr>
            <a:endParaRPr lang="en-US" sz="2000" smtClean="0"/>
          </a:p>
          <a:p>
            <a:pPr>
              <a:buFontTx/>
              <a:buNone/>
            </a:pPr>
            <a:r>
              <a:rPr lang="en-US" sz="2800" smtClean="0"/>
              <a:t>To encourage</a:t>
            </a:r>
          </a:p>
          <a:p>
            <a:r>
              <a:rPr lang="en-US" sz="2000" smtClean="0"/>
              <a:t>Explicit </a:t>
            </a:r>
            <a:r>
              <a:rPr lang="en-CA" sz="2000" smtClean="0"/>
              <a:t>abstraction of principles or critical attributes</a:t>
            </a:r>
          </a:p>
          <a:p>
            <a:r>
              <a:rPr lang="en-CA" sz="2000" smtClean="0"/>
              <a:t>Deliberate search for possible connections including comparisons with prior knowledge and experiences</a:t>
            </a:r>
          </a:p>
          <a:p>
            <a:r>
              <a:rPr lang="en-CA" sz="2000" smtClean="0"/>
              <a:t>Mindfulness or alertness</a:t>
            </a:r>
          </a:p>
          <a:p>
            <a:r>
              <a:rPr lang="en-CA" sz="2000" smtClean="0"/>
              <a:t>Metacognition:</a:t>
            </a:r>
          </a:p>
          <a:p>
            <a:pPr lvl="2"/>
            <a:r>
              <a:rPr lang="en-CA" sz="2000" smtClean="0"/>
              <a:t>  reflect on one’s own thinking processes </a:t>
            </a:r>
          </a:p>
          <a:p>
            <a:pPr lvl="2"/>
            <a:r>
              <a:rPr lang="en-CA" sz="2000" smtClean="0"/>
              <a:t>  self-monitor and </a:t>
            </a:r>
          </a:p>
          <a:p>
            <a:pPr lvl="2"/>
            <a:r>
              <a:rPr lang="en-CA" sz="2000" smtClean="0"/>
              <a:t>   target improvement</a:t>
            </a:r>
          </a:p>
        </p:txBody>
      </p:sp>
      <p:pic>
        <p:nvPicPr>
          <p:cNvPr id="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91438" y="5540375"/>
            <a:ext cx="1004887" cy="1066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 calcmode="lin" valueType="num">
                                      <p:cBhvr additive="base">
                                        <p:cTn id="7" dur="500" fill="hold"/>
                                        <p:tgtEl>
                                          <p:spTgt spid="125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5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5955">
                                            <p:txEl>
                                              <p:pRg st="1" end="1"/>
                                            </p:txEl>
                                          </p:spTgt>
                                        </p:tgtEl>
                                        <p:attrNameLst>
                                          <p:attrName>style.visibility</p:attrName>
                                        </p:attrNameLst>
                                      </p:cBhvr>
                                      <p:to>
                                        <p:strVal val="visible"/>
                                      </p:to>
                                    </p:set>
                                    <p:anim calcmode="lin" valueType="num">
                                      <p:cBhvr additive="base">
                                        <p:cTn id="13" dur="500" fill="hold"/>
                                        <p:tgtEl>
                                          <p:spTgt spid="1259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59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5955">
                                            <p:txEl>
                                              <p:pRg st="3" end="3"/>
                                            </p:txEl>
                                          </p:spTgt>
                                        </p:tgtEl>
                                        <p:attrNameLst>
                                          <p:attrName>style.visibility</p:attrName>
                                        </p:attrNameLst>
                                      </p:cBhvr>
                                      <p:to>
                                        <p:strVal val="visible"/>
                                      </p:to>
                                    </p:set>
                                    <p:anim calcmode="lin" valueType="num">
                                      <p:cBhvr additive="base">
                                        <p:cTn id="19" dur="500" fill="hold"/>
                                        <p:tgtEl>
                                          <p:spTgt spid="1259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59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5955">
                                            <p:txEl>
                                              <p:pRg st="4" end="4"/>
                                            </p:txEl>
                                          </p:spTgt>
                                        </p:tgtEl>
                                        <p:attrNameLst>
                                          <p:attrName>style.visibility</p:attrName>
                                        </p:attrNameLst>
                                      </p:cBhvr>
                                      <p:to>
                                        <p:strVal val="visible"/>
                                      </p:to>
                                    </p:set>
                                    <p:anim calcmode="lin" valueType="num">
                                      <p:cBhvr additive="base">
                                        <p:cTn id="25" dur="500" fill="hold"/>
                                        <p:tgtEl>
                                          <p:spTgt spid="12595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5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5955">
                                            <p:txEl>
                                              <p:pRg st="5" end="5"/>
                                            </p:txEl>
                                          </p:spTgt>
                                        </p:tgtEl>
                                        <p:attrNameLst>
                                          <p:attrName>style.visibility</p:attrName>
                                        </p:attrNameLst>
                                      </p:cBhvr>
                                      <p:to>
                                        <p:strVal val="visible"/>
                                      </p:to>
                                    </p:set>
                                    <p:anim calcmode="lin" valueType="num">
                                      <p:cBhvr additive="base">
                                        <p:cTn id="31" dur="500" fill="hold"/>
                                        <p:tgtEl>
                                          <p:spTgt spid="12595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59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5955">
                                            <p:txEl>
                                              <p:pRg st="6" end="6"/>
                                            </p:txEl>
                                          </p:spTgt>
                                        </p:tgtEl>
                                        <p:attrNameLst>
                                          <p:attrName>style.visibility</p:attrName>
                                        </p:attrNameLst>
                                      </p:cBhvr>
                                      <p:to>
                                        <p:strVal val="visible"/>
                                      </p:to>
                                    </p:set>
                                    <p:anim calcmode="lin" valueType="num">
                                      <p:cBhvr additive="base">
                                        <p:cTn id="37" dur="500" fill="hold"/>
                                        <p:tgtEl>
                                          <p:spTgt spid="125955">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595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5955">
                                            <p:txEl>
                                              <p:pRg st="7" end="7"/>
                                            </p:txEl>
                                          </p:spTgt>
                                        </p:tgtEl>
                                        <p:attrNameLst>
                                          <p:attrName>style.visibility</p:attrName>
                                        </p:attrNameLst>
                                      </p:cBhvr>
                                      <p:to>
                                        <p:strVal val="visible"/>
                                      </p:to>
                                    </p:set>
                                    <p:anim calcmode="lin" valueType="num">
                                      <p:cBhvr additive="base">
                                        <p:cTn id="43" dur="500" fill="hold"/>
                                        <p:tgtEl>
                                          <p:spTgt spid="125955">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5955">
                                            <p:txEl>
                                              <p:pRg st="7" end="7"/>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25955">
                                            <p:txEl>
                                              <p:pRg st="8" end="8"/>
                                            </p:txEl>
                                          </p:spTgt>
                                        </p:tgtEl>
                                        <p:attrNameLst>
                                          <p:attrName>style.visibility</p:attrName>
                                        </p:attrNameLst>
                                      </p:cBhvr>
                                      <p:to>
                                        <p:strVal val="visible"/>
                                      </p:to>
                                    </p:set>
                                    <p:anim calcmode="lin" valueType="num">
                                      <p:cBhvr additive="base">
                                        <p:cTn id="47" dur="500" fill="hold"/>
                                        <p:tgtEl>
                                          <p:spTgt spid="125955">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25955">
                                            <p:txEl>
                                              <p:pRg st="8" end="8"/>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5955">
                                            <p:txEl>
                                              <p:pRg st="9" end="9"/>
                                            </p:txEl>
                                          </p:spTgt>
                                        </p:tgtEl>
                                        <p:attrNameLst>
                                          <p:attrName>style.visibility</p:attrName>
                                        </p:attrNameLst>
                                      </p:cBhvr>
                                      <p:to>
                                        <p:strVal val="visible"/>
                                      </p:to>
                                    </p:set>
                                    <p:anim calcmode="lin" valueType="num">
                                      <p:cBhvr additive="base">
                                        <p:cTn id="51" dur="500" fill="hold"/>
                                        <p:tgtEl>
                                          <p:spTgt spid="125955">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125955">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25955">
                                            <p:txEl>
                                              <p:pRg st="10" end="10"/>
                                            </p:txEl>
                                          </p:spTgt>
                                        </p:tgtEl>
                                        <p:attrNameLst>
                                          <p:attrName>style.visibility</p:attrName>
                                        </p:attrNameLst>
                                      </p:cBhvr>
                                      <p:to>
                                        <p:strVal val="visible"/>
                                      </p:to>
                                    </p:set>
                                    <p:anim calcmode="lin" valueType="num">
                                      <p:cBhvr additive="base">
                                        <p:cTn id="55" dur="500" fill="hold"/>
                                        <p:tgtEl>
                                          <p:spTgt spid="125955">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2595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theme/theme1.xml><?xml version="1.0" encoding="utf-8"?>
<a:theme xmlns:a="http://schemas.openxmlformats.org/drawingml/2006/main" name="Garnet">
  <a:themeElements>
    <a:clrScheme name="Garne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Gar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Garne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arne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arne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arne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arne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arne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arne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uOttawa_Garnet</Template>
  <TotalTime>4473</TotalTime>
  <Words>1923</Words>
  <Application>Microsoft Office PowerPoint</Application>
  <PresentationFormat>On-screen Show (4:3)</PresentationFormat>
  <Paragraphs>285</Paragraphs>
  <Slides>40</Slides>
  <Notes>40</Notes>
  <HiddenSlides>0</HiddenSlides>
  <MMClips>2</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Garnet</vt:lpstr>
      <vt:lpstr>Dispute Resolution and Professional Responsibility  @ uOttawa</vt:lpstr>
      <vt:lpstr>OBJECTIVES</vt:lpstr>
      <vt:lpstr>OBJECTIVES</vt:lpstr>
      <vt:lpstr>SESSION AGENDA</vt:lpstr>
      <vt:lpstr>PowerPoint Presentation</vt:lpstr>
      <vt:lpstr>DISPUTE  RESOLUTION  AND PROFESSIONAL RESPONSIBILITY  @  UOTTAWA</vt:lpstr>
      <vt:lpstr>PowerPoint Presentation</vt:lpstr>
      <vt:lpstr>PowerPoint Presentation</vt:lpstr>
      <vt:lpstr>FIRST YEAR: DISPUTE RESOLUTION AND PROFESSIONAL RESPONSIBILITY </vt:lpstr>
      <vt:lpstr>PowerPoint Presentation</vt:lpstr>
      <vt:lpstr>YOUR TASK: </vt:lpstr>
      <vt:lpstr>PowerPoint Presentation</vt:lpstr>
      <vt:lpstr>TRANSFER OF LEARNING</vt:lpstr>
      <vt:lpstr>HIGH ROAD TRANSFER</vt:lpstr>
      <vt:lpstr>HIGH ROAD TRANSFER</vt:lpstr>
      <vt:lpstr>COURSE INSTRUCTIONAL METHOD</vt:lpstr>
      <vt:lpstr>BLENDED LEARNING</vt:lpstr>
      <vt:lpstr>PowerPoint Presentation</vt:lpstr>
      <vt:lpstr>PowerPoint Presentation</vt:lpstr>
      <vt:lpstr>COURSE WEBSITE</vt:lpstr>
      <vt:lpstr>PowerPoint Presentation</vt:lpstr>
      <vt:lpstr>PowerPoint Presentation</vt:lpstr>
      <vt:lpstr>PowerPoint Presentation</vt:lpstr>
      <vt:lpstr>PowerPoint Presentation</vt:lpstr>
      <vt:lpstr>PowerPoint Presentation</vt:lpstr>
      <vt:lpstr>TERM STARTS WITH ETHICS AND PROFESSIONALISM</vt:lpstr>
      <vt:lpstr>GRAPPLING WITH ETHICS IN THE VERY FIRST CLASS</vt:lpstr>
      <vt:lpstr>WRITTEN  ASSIGNMENT GRADED Pass Fail (B IS A PASS)</vt:lpstr>
      <vt:lpstr>PowerPoint Presentation</vt:lpstr>
      <vt:lpstr>Ethics and Professionalism</vt:lpstr>
      <vt:lpstr> EMBEDDING ETHICS AND PROFESSIONALISM </vt:lpstr>
      <vt:lpstr> EMBEDDING ETHICS AND PROFESSIONALISM </vt:lpstr>
      <vt:lpstr> DR IS EFFECTIVE AT RAISING  ETHICAL DILEMMAS </vt:lpstr>
      <vt:lpstr>EMBEDDING:  INTERVIEW CLIENT’S INSTRUCTIONS</vt:lpstr>
      <vt:lpstr>ETHICS IN NEGOTIATION</vt:lpstr>
      <vt:lpstr>EMBEDDING: MEDIATION </vt:lpstr>
      <vt:lpstr>NEGOTIATION TACTICS SURVEY</vt:lpstr>
      <vt:lpstr>FINAL PAPER TOPIC: EXAMPLES</vt:lpstr>
      <vt:lpstr>PowerPoint Presentation</vt:lpstr>
      <vt:lpstr>THE TASK:   In small groups choose one of your learning problems</vt:lpstr>
    </vt:vector>
  </TitlesOfParts>
  <Company>University of Ottawa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Alternative Dispute Resolution</dc:title>
  <dc:creator>Daniel Côté</dc:creator>
  <cp:lastModifiedBy>MP</cp:lastModifiedBy>
  <cp:revision>320</cp:revision>
  <dcterms:created xsi:type="dcterms:W3CDTF">2004-10-15T14:59:41Z</dcterms:created>
  <dcterms:modified xsi:type="dcterms:W3CDTF">2011-01-16T17:06:41Z</dcterms:modified>
</cp:coreProperties>
</file>